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7"/>
  </p:notesMasterIdLst>
  <p:sldIdLst>
    <p:sldId id="256" r:id="rId2"/>
    <p:sldId id="264" r:id="rId3"/>
    <p:sldId id="274" r:id="rId4"/>
    <p:sldId id="273" r:id="rId5"/>
    <p:sldId id="275" r:id="rId6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770" autoAdjust="0"/>
  </p:normalViewPr>
  <p:slideViewPr>
    <p:cSldViewPr>
      <p:cViewPr varScale="1">
        <p:scale>
          <a:sx n="111" d="100"/>
          <a:sy n="111" d="100"/>
        </p:scale>
        <p:origin x="930" y="102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A295452-9E6A-492A-B6A5-799A3604DE7B}" type="doc">
      <dgm:prSet loTypeId="urn:microsoft.com/office/officeart/2005/8/layout/hProcess11" loCatId="process" qsTypeId="urn:microsoft.com/office/officeart/2005/8/quickstyle/simple1" qsCatId="simple" csTypeId="urn:microsoft.com/office/officeart/2005/8/colors/accent0_3" csCatId="mainScheme" phldr="1"/>
      <dgm:spPr/>
    </dgm:pt>
    <dgm:pt modelId="{2398C375-28F9-4D7D-92AB-FE6E7953EDF9}">
      <dgm:prSet phldrT="[Tekst]"/>
      <dgm:spPr/>
      <dgm:t>
        <a:bodyPr/>
        <a:lstStyle/>
        <a:p>
          <a:r>
            <a:rPr lang="nl-BE"/>
            <a:t>Petrus gedood</a:t>
          </a:r>
          <a:br>
            <a:rPr lang="nl-BE"/>
          </a:br>
          <a:r>
            <a:rPr lang="nl-BE"/>
            <a:t>(64–68nC</a:t>
          </a:r>
          <a:r>
            <a:rPr lang="nl-BE" dirty="0"/>
            <a:t>)</a:t>
          </a:r>
        </a:p>
      </dgm:t>
    </dgm:pt>
    <dgm:pt modelId="{A913282F-89AF-4CDD-B2B1-76075B500EFD}" type="parTrans" cxnId="{2CDABCC8-2FFB-40D6-B8EB-AF27D6CC3C4D}">
      <dgm:prSet/>
      <dgm:spPr/>
      <dgm:t>
        <a:bodyPr/>
        <a:lstStyle/>
        <a:p>
          <a:endParaRPr lang="nl-BE"/>
        </a:p>
      </dgm:t>
    </dgm:pt>
    <dgm:pt modelId="{0B027266-38BC-4E89-AF6F-47D94D96E507}" type="sibTrans" cxnId="{2CDABCC8-2FFB-40D6-B8EB-AF27D6CC3C4D}">
      <dgm:prSet/>
      <dgm:spPr/>
      <dgm:t>
        <a:bodyPr/>
        <a:lstStyle/>
        <a:p>
          <a:endParaRPr lang="nl-BE"/>
        </a:p>
      </dgm:t>
    </dgm:pt>
    <dgm:pt modelId="{905A454B-813C-41C8-96C6-463F9E98622B}">
      <dgm:prSet phldrT="[Tekst]"/>
      <dgm:spPr/>
      <dgm:t>
        <a:bodyPr/>
        <a:lstStyle/>
        <a:p>
          <a:r>
            <a:rPr lang="nl-BE" dirty="0"/>
            <a:t>Vervolging door </a:t>
          </a:r>
          <a:r>
            <a:rPr lang="nl-BE" dirty="0" err="1"/>
            <a:t>Domitianus</a:t>
          </a:r>
          <a:r>
            <a:rPr lang="nl-BE" dirty="0"/>
            <a:t> (90-100nC)</a:t>
          </a:r>
        </a:p>
      </dgm:t>
    </dgm:pt>
    <dgm:pt modelId="{DCC169DF-2042-4A08-B378-0788C1AB6D18}" type="parTrans" cxnId="{56F9C1CA-5AFA-4F7F-A057-7B61AF5D2344}">
      <dgm:prSet/>
      <dgm:spPr/>
      <dgm:t>
        <a:bodyPr/>
        <a:lstStyle/>
        <a:p>
          <a:endParaRPr lang="nl-BE"/>
        </a:p>
      </dgm:t>
    </dgm:pt>
    <dgm:pt modelId="{877786D1-F6BD-41F5-8792-46F8DBA44A4F}" type="sibTrans" cxnId="{56F9C1CA-5AFA-4F7F-A057-7B61AF5D2344}">
      <dgm:prSet/>
      <dgm:spPr/>
      <dgm:t>
        <a:bodyPr/>
        <a:lstStyle/>
        <a:p>
          <a:endParaRPr lang="nl-BE"/>
        </a:p>
      </dgm:t>
    </dgm:pt>
    <dgm:pt modelId="{D9F055AD-C0CD-46C9-A20E-8DB28B3C40B9}">
      <dgm:prSet phldrT="[Tekst]"/>
      <dgm:spPr/>
      <dgm:t>
        <a:bodyPr/>
        <a:lstStyle/>
        <a:p>
          <a:r>
            <a:rPr lang="nl-BE" dirty="0"/>
            <a:t>Vervolging door Trajanus (98-117nC)</a:t>
          </a:r>
        </a:p>
      </dgm:t>
    </dgm:pt>
    <dgm:pt modelId="{A21419D1-7883-4467-938D-036E7084524C}" type="parTrans" cxnId="{363E74A7-E2D3-45C5-8A2F-5DD27FF51BFB}">
      <dgm:prSet/>
      <dgm:spPr/>
      <dgm:t>
        <a:bodyPr/>
        <a:lstStyle/>
        <a:p>
          <a:endParaRPr lang="nl-BE"/>
        </a:p>
      </dgm:t>
    </dgm:pt>
    <dgm:pt modelId="{6AB58C3A-EBD1-434F-8205-5ADA6F1313D0}" type="sibTrans" cxnId="{363E74A7-E2D3-45C5-8A2F-5DD27FF51BFB}">
      <dgm:prSet/>
      <dgm:spPr/>
      <dgm:t>
        <a:bodyPr/>
        <a:lstStyle/>
        <a:p>
          <a:endParaRPr lang="nl-BE"/>
        </a:p>
      </dgm:t>
    </dgm:pt>
    <dgm:pt modelId="{33287C0A-EBE2-403F-92F0-FBE50F0CC019}">
      <dgm:prSet phldrT="[Tekst]"/>
      <dgm:spPr/>
      <dgm:t>
        <a:bodyPr/>
        <a:lstStyle/>
        <a:p>
          <a:r>
            <a:rPr lang="nl-BE" dirty="0"/>
            <a:t>Paulus gedood</a:t>
          </a:r>
          <a:br>
            <a:rPr lang="nl-BE" dirty="0"/>
          </a:br>
          <a:r>
            <a:rPr lang="nl-BE" dirty="0"/>
            <a:t>(64 of 67C)</a:t>
          </a:r>
        </a:p>
      </dgm:t>
    </dgm:pt>
    <dgm:pt modelId="{BDA50670-9169-463F-A799-A1938ECC384F}" type="parTrans" cxnId="{42A01916-8DE1-408E-8A33-E707D00F9431}">
      <dgm:prSet/>
      <dgm:spPr/>
      <dgm:t>
        <a:bodyPr/>
        <a:lstStyle/>
        <a:p>
          <a:endParaRPr lang="nl-BE"/>
        </a:p>
      </dgm:t>
    </dgm:pt>
    <dgm:pt modelId="{D6B7B701-F6C1-4AEE-9117-129EF7003538}" type="sibTrans" cxnId="{42A01916-8DE1-408E-8A33-E707D00F9431}">
      <dgm:prSet/>
      <dgm:spPr/>
      <dgm:t>
        <a:bodyPr/>
        <a:lstStyle/>
        <a:p>
          <a:endParaRPr lang="nl-BE"/>
        </a:p>
      </dgm:t>
    </dgm:pt>
    <dgm:pt modelId="{88DC16F2-3753-4E5D-B8CB-DA09AF5212DB}">
      <dgm:prSet phldrT="[Tekst]"/>
      <dgm:spPr/>
      <dgm:t>
        <a:bodyPr/>
        <a:lstStyle/>
        <a:p>
          <a:r>
            <a:rPr lang="nl-BE" dirty="0"/>
            <a:t>Vervolgingen door Nero (64nC)</a:t>
          </a:r>
        </a:p>
      </dgm:t>
    </dgm:pt>
    <dgm:pt modelId="{B1F7BC60-37E5-4B71-8829-D5058F3133E7}" type="parTrans" cxnId="{43EE3914-C5B8-447C-8D7B-94E058EAB15E}">
      <dgm:prSet/>
      <dgm:spPr/>
      <dgm:t>
        <a:bodyPr/>
        <a:lstStyle/>
        <a:p>
          <a:endParaRPr lang="nl-BE"/>
        </a:p>
      </dgm:t>
    </dgm:pt>
    <dgm:pt modelId="{5F65FE08-325E-49C4-953D-C6DF789A6706}" type="sibTrans" cxnId="{43EE3914-C5B8-447C-8D7B-94E058EAB15E}">
      <dgm:prSet/>
      <dgm:spPr/>
      <dgm:t>
        <a:bodyPr/>
        <a:lstStyle/>
        <a:p>
          <a:endParaRPr lang="nl-BE"/>
        </a:p>
      </dgm:t>
    </dgm:pt>
    <dgm:pt modelId="{247E6F12-67B9-4075-BE01-329B1148B2C6}" type="pres">
      <dgm:prSet presAssocID="{6A295452-9E6A-492A-B6A5-799A3604DE7B}" presName="Name0" presStyleCnt="0">
        <dgm:presLayoutVars>
          <dgm:dir/>
          <dgm:resizeHandles val="exact"/>
        </dgm:presLayoutVars>
      </dgm:prSet>
      <dgm:spPr/>
    </dgm:pt>
    <dgm:pt modelId="{38351F85-B9AD-4405-8ED5-F97B9835C4EE}" type="pres">
      <dgm:prSet presAssocID="{6A295452-9E6A-492A-B6A5-799A3604DE7B}" presName="arrow" presStyleLbl="bgShp" presStyleIdx="0" presStyleCnt="1"/>
      <dgm:spPr/>
    </dgm:pt>
    <dgm:pt modelId="{2A4E0400-42DE-4479-92F6-BEB9CEFD1D29}" type="pres">
      <dgm:prSet presAssocID="{6A295452-9E6A-492A-B6A5-799A3604DE7B}" presName="points" presStyleCnt="0"/>
      <dgm:spPr/>
    </dgm:pt>
    <dgm:pt modelId="{37D3B8E3-3C7E-40BD-8B1B-D1FCD366036D}" type="pres">
      <dgm:prSet presAssocID="{88DC16F2-3753-4E5D-B8CB-DA09AF5212DB}" presName="compositeA" presStyleCnt="0"/>
      <dgm:spPr/>
    </dgm:pt>
    <dgm:pt modelId="{1894B342-358D-47BE-8EB2-05F7BDEA8003}" type="pres">
      <dgm:prSet presAssocID="{88DC16F2-3753-4E5D-B8CB-DA09AF5212DB}" presName="textA" presStyleLbl="revTx" presStyleIdx="0" presStyleCnt="5">
        <dgm:presLayoutVars>
          <dgm:bulletEnabled val="1"/>
        </dgm:presLayoutVars>
      </dgm:prSet>
      <dgm:spPr/>
    </dgm:pt>
    <dgm:pt modelId="{12DED0C0-2BE5-4093-A306-F739983BDACC}" type="pres">
      <dgm:prSet presAssocID="{88DC16F2-3753-4E5D-B8CB-DA09AF5212DB}" presName="circleA" presStyleLbl="node1" presStyleIdx="0" presStyleCnt="5"/>
      <dgm:spPr/>
    </dgm:pt>
    <dgm:pt modelId="{F3DAF93B-2A48-4BC6-AA81-88692B9C3E71}" type="pres">
      <dgm:prSet presAssocID="{88DC16F2-3753-4E5D-B8CB-DA09AF5212DB}" presName="spaceA" presStyleCnt="0"/>
      <dgm:spPr/>
    </dgm:pt>
    <dgm:pt modelId="{A3DE292F-4CEE-43B5-BD09-80B164214E93}" type="pres">
      <dgm:prSet presAssocID="{5F65FE08-325E-49C4-953D-C6DF789A6706}" presName="space" presStyleCnt="0"/>
      <dgm:spPr/>
    </dgm:pt>
    <dgm:pt modelId="{ED30EA5F-0344-4099-B326-175AEF519E1C}" type="pres">
      <dgm:prSet presAssocID="{33287C0A-EBE2-403F-92F0-FBE50F0CC019}" presName="compositeB" presStyleCnt="0"/>
      <dgm:spPr/>
    </dgm:pt>
    <dgm:pt modelId="{2B211F7E-8BB1-4D4B-A132-FFF177D3EEE1}" type="pres">
      <dgm:prSet presAssocID="{33287C0A-EBE2-403F-92F0-FBE50F0CC019}" presName="textB" presStyleLbl="revTx" presStyleIdx="1" presStyleCnt="5">
        <dgm:presLayoutVars>
          <dgm:bulletEnabled val="1"/>
        </dgm:presLayoutVars>
      </dgm:prSet>
      <dgm:spPr/>
    </dgm:pt>
    <dgm:pt modelId="{855F4ABB-AE19-4247-9FF1-802840F544AA}" type="pres">
      <dgm:prSet presAssocID="{33287C0A-EBE2-403F-92F0-FBE50F0CC019}" presName="circleB" presStyleLbl="node1" presStyleIdx="1" presStyleCnt="5"/>
      <dgm:spPr/>
    </dgm:pt>
    <dgm:pt modelId="{F01A109D-8C4A-4D42-8263-F9022D0AEAFA}" type="pres">
      <dgm:prSet presAssocID="{33287C0A-EBE2-403F-92F0-FBE50F0CC019}" presName="spaceB" presStyleCnt="0"/>
      <dgm:spPr/>
    </dgm:pt>
    <dgm:pt modelId="{0B6BE540-95A6-4706-8C1C-5E69514AE3D8}" type="pres">
      <dgm:prSet presAssocID="{D6B7B701-F6C1-4AEE-9117-129EF7003538}" presName="space" presStyleCnt="0"/>
      <dgm:spPr/>
    </dgm:pt>
    <dgm:pt modelId="{E95C8A52-BE8F-49CB-9AE6-482882F945C6}" type="pres">
      <dgm:prSet presAssocID="{2398C375-28F9-4D7D-92AB-FE6E7953EDF9}" presName="compositeA" presStyleCnt="0"/>
      <dgm:spPr/>
    </dgm:pt>
    <dgm:pt modelId="{1CB697DE-23B3-45CE-8186-A32675792FF0}" type="pres">
      <dgm:prSet presAssocID="{2398C375-28F9-4D7D-92AB-FE6E7953EDF9}" presName="textA" presStyleLbl="revTx" presStyleIdx="2" presStyleCnt="5">
        <dgm:presLayoutVars>
          <dgm:bulletEnabled val="1"/>
        </dgm:presLayoutVars>
      </dgm:prSet>
      <dgm:spPr/>
    </dgm:pt>
    <dgm:pt modelId="{002E7DCF-3CDF-4439-B617-FFD7ADBF4B4B}" type="pres">
      <dgm:prSet presAssocID="{2398C375-28F9-4D7D-92AB-FE6E7953EDF9}" presName="circleA" presStyleLbl="node1" presStyleIdx="2" presStyleCnt="5"/>
      <dgm:spPr/>
    </dgm:pt>
    <dgm:pt modelId="{A767A61C-215E-42DD-BF75-45F35A1794FD}" type="pres">
      <dgm:prSet presAssocID="{2398C375-28F9-4D7D-92AB-FE6E7953EDF9}" presName="spaceA" presStyleCnt="0"/>
      <dgm:spPr/>
    </dgm:pt>
    <dgm:pt modelId="{304440E3-980F-4A94-9C14-64DD0B3CE133}" type="pres">
      <dgm:prSet presAssocID="{0B027266-38BC-4E89-AF6F-47D94D96E507}" presName="space" presStyleCnt="0"/>
      <dgm:spPr/>
    </dgm:pt>
    <dgm:pt modelId="{510624CB-5117-4BB3-B54A-808C66330281}" type="pres">
      <dgm:prSet presAssocID="{905A454B-813C-41C8-96C6-463F9E98622B}" presName="compositeB" presStyleCnt="0"/>
      <dgm:spPr/>
    </dgm:pt>
    <dgm:pt modelId="{BAF63B83-0F03-4CD8-89CA-1CCE1494DCDE}" type="pres">
      <dgm:prSet presAssocID="{905A454B-813C-41C8-96C6-463F9E98622B}" presName="textB" presStyleLbl="revTx" presStyleIdx="3" presStyleCnt="5">
        <dgm:presLayoutVars>
          <dgm:bulletEnabled val="1"/>
        </dgm:presLayoutVars>
      </dgm:prSet>
      <dgm:spPr/>
    </dgm:pt>
    <dgm:pt modelId="{382FF158-C8ED-455B-89E7-534EC968F4F3}" type="pres">
      <dgm:prSet presAssocID="{905A454B-813C-41C8-96C6-463F9E98622B}" presName="circleB" presStyleLbl="node1" presStyleIdx="3" presStyleCnt="5"/>
      <dgm:spPr/>
    </dgm:pt>
    <dgm:pt modelId="{2AB25348-D5E6-4E08-8AFE-033A2E21B38E}" type="pres">
      <dgm:prSet presAssocID="{905A454B-813C-41C8-96C6-463F9E98622B}" presName="spaceB" presStyleCnt="0"/>
      <dgm:spPr/>
    </dgm:pt>
    <dgm:pt modelId="{DE2D2A2B-9B4B-4986-8378-AB3F1D5D7B93}" type="pres">
      <dgm:prSet presAssocID="{877786D1-F6BD-41F5-8792-46F8DBA44A4F}" presName="space" presStyleCnt="0"/>
      <dgm:spPr/>
    </dgm:pt>
    <dgm:pt modelId="{FBEF471C-ED74-475B-B39B-1822A8996046}" type="pres">
      <dgm:prSet presAssocID="{D9F055AD-C0CD-46C9-A20E-8DB28B3C40B9}" presName="compositeA" presStyleCnt="0"/>
      <dgm:spPr/>
    </dgm:pt>
    <dgm:pt modelId="{27FE2268-38E3-481F-AFC2-864ECD3F95E6}" type="pres">
      <dgm:prSet presAssocID="{D9F055AD-C0CD-46C9-A20E-8DB28B3C40B9}" presName="textA" presStyleLbl="revTx" presStyleIdx="4" presStyleCnt="5">
        <dgm:presLayoutVars>
          <dgm:bulletEnabled val="1"/>
        </dgm:presLayoutVars>
      </dgm:prSet>
      <dgm:spPr/>
    </dgm:pt>
    <dgm:pt modelId="{C779C78C-478C-41F5-8C70-380C6ED29828}" type="pres">
      <dgm:prSet presAssocID="{D9F055AD-C0CD-46C9-A20E-8DB28B3C40B9}" presName="circleA" presStyleLbl="node1" presStyleIdx="4" presStyleCnt="5"/>
      <dgm:spPr/>
    </dgm:pt>
    <dgm:pt modelId="{25700492-00C9-4E35-9A2C-8416A5E95E87}" type="pres">
      <dgm:prSet presAssocID="{D9F055AD-C0CD-46C9-A20E-8DB28B3C40B9}" presName="spaceA" presStyleCnt="0"/>
      <dgm:spPr/>
    </dgm:pt>
  </dgm:ptLst>
  <dgm:cxnLst>
    <dgm:cxn modelId="{43EE3914-C5B8-447C-8D7B-94E058EAB15E}" srcId="{6A295452-9E6A-492A-B6A5-799A3604DE7B}" destId="{88DC16F2-3753-4E5D-B8CB-DA09AF5212DB}" srcOrd="0" destOrd="0" parTransId="{B1F7BC60-37E5-4B71-8829-D5058F3133E7}" sibTransId="{5F65FE08-325E-49C4-953D-C6DF789A6706}"/>
    <dgm:cxn modelId="{42A01916-8DE1-408E-8A33-E707D00F9431}" srcId="{6A295452-9E6A-492A-B6A5-799A3604DE7B}" destId="{33287C0A-EBE2-403F-92F0-FBE50F0CC019}" srcOrd="1" destOrd="0" parTransId="{BDA50670-9169-463F-A799-A1938ECC384F}" sibTransId="{D6B7B701-F6C1-4AEE-9117-129EF7003538}"/>
    <dgm:cxn modelId="{D56B1E3B-8E51-4EB4-AE4E-49B869248563}" type="presOf" srcId="{88DC16F2-3753-4E5D-B8CB-DA09AF5212DB}" destId="{1894B342-358D-47BE-8EB2-05F7BDEA8003}" srcOrd="0" destOrd="0" presId="urn:microsoft.com/office/officeart/2005/8/layout/hProcess11"/>
    <dgm:cxn modelId="{363E74A7-E2D3-45C5-8A2F-5DD27FF51BFB}" srcId="{6A295452-9E6A-492A-B6A5-799A3604DE7B}" destId="{D9F055AD-C0CD-46C9-A20E-8DB28B3C40B9}" srcOrd="4" destOrd="0" parTransId="{A21419D1-7883-4467-938D-036E7084524C}" sibTransId="{6AB58C3A-EBD1-434F-8205-5ADA6F1313D0}"/>
    <dgm:cxn modelId="{E9718CB4-03C5-4EE1-BFEE-450E12494EEC}" type="presOf" srcId="{6A295452-9E6A-492A-B6A5-799A3604DE7B}" destId="{247E6F12-67B9-4075-BE01-329B1148B2C6}" srcOrd="0" destOrd="0" presId="urn:microsoft.com/office/officeart/2005/8/layout/hProcess11"/>
    <dgm:cxn modelId="{9B7861C1-135B-4AD3-970B-FFE7D54C60B4}" type="presOf" srcId="{D9F055AD-C0CD-46C9-A20E-8DB28B3C40B9}" destId="{27FE2268-38E3-481F-AFC2-864ECD3F95E6}" srcOrd="0" destOrd="0" presId="urn:microsoft.com/office/officeart/2005/8/layout/hProcess11"/>
    <dgm:cxn modelId="{37649CC4-7052-4AFD-BAF2-7410B100C2F1}" type="presOf" srcId="{33287C0A-EBE2-403F-92F0-FBE50F0CC019}" destId="{2B211F7E-8BB1-4D4B-A132-FFF177D3EEE1}" srcOrd="0" destOrd="0" presId="urn:microsoft.com/office/officeart/2005/8/layout/hProcess11"/>
    <dgm:cxn modelId="{97F5AAC4-2A78-43F6-B7DA-FA5DC8F882BB}" type="presOf" srcId="{2398C375-28F9-4D7D-92AB-FE6E7953EDF9}" destId="{1CB697DE-23B3-45CE-8186-A32675792FF0}" srcOrd="0" destOrd="0" presId="urn:microsoft.com/office/officeart/2005/8/layout/hProcess11"/>
    <dgm:cxn modelId="{2CDABCC8-2FFB-40D6-B8EB-AF27D6CC3C4D}" srcId="{6A295452-9E6A-492A-B6A5-799A3604DE7B}" destId="{2398C375-28F9-4D7D-92AB-FE6E7953EDF9}" srcOrd="2" destOrd="0" parTransId="{A913282F-89AF-4CDD-B2B1-76075B500EFD}" sibTransId="{0B027266-38BC-4E89-AF6F-47D94D96E507}"/>
    <dgm:cxn modelId="{56F9C1CA-5AFA-4F7F-A057-7B61AF5D2344}" srcId="{6A295452-9E6A-492A-B6A5-799A3604DE7B}" destId="{905A454B-813C-41C8-96C6-463F9E98622B}" srcOrd="3" destOrd="0" parTransId="{DCC169DF-2042-4A08-B378-0788C1AB6D18}" sibTransId="{877786D1-F6BD-41F5-8792-46F8DBA44A4F}"/>
    <dgm:cxn modelId="{2AB046E6-0070-4C29-BBF6-D8D8C2090410}" type="presOf" srcId="{905A454B-813C-41C8-96C6-463F9E98622B}" destId="{BAF63B83-0F03-4CD8-89CA-1CCE1494DCDE}" srcOrd="0" destOrd="0" presId="urn:microsoft.com/office/officeart/2005/8/layout/hProcess11"/>
    <dgm:cxn modelId="{FF9C924F-B667-4114-A43D-23C3A45C7D41}" type="presParOf" srcId="{247E6F12-67B9-4075-BE01-329B1148B2C6}" destId="{38351F85-B9AD-4405-8ED5-F97B9835C4EE}" srcOrd="0" destOrd="0" presId="urn:microsoft.com/office/officeart/2005/8/layout/hProcess11"/>
    <dgm:cxn modelId="{D27C3DC9-B5ED-4A24-A2CB-D294C1A8E2FF}" type="presParOf" srcId="{247E6F12-67B9-4075-BE01-329B1148B2C6}" destId="{2A4E0400-42DE-4479-92F6-BEB9CEFD1D29}" srcOrd="1" destOrd="0" presId="urn:microsoft.com/office/officeart/2005/8/layout/hProcess11"/>
    <dgm:cxn modelId="{545ECB0F-CA0E-4382-9902-C0B426BF437B}" type="presParOf" srcId="{2A4E0400-42DE-4479-92F6-BEB9CEFD1D29}" destId="{37D3B8E3-3C7E-40BD-8B1B-D1FCD366036D}" srcOrd="0" destOrd="0" presId="urn:microsoft.com/office/officeart/2005/8/layout/hProcess11"/>
    <dgm:cxn modelId="{A1B55BE9-F57C-44EA-A2B5-7039957982E8}" type="presParOf" srcId="{37D3B8E3-3C7E-40BD-8B1B-D1FCD366036D}" destId="{1894B342-358D-47BE-8EB2-05F7BDEA8003}" srcOrd="0" destOrd="0" presId="urn:microsoft.com/office/officeart/2005/8/layout/hProcess11"/>
    <dgm:cxn modelId="{CC4DC5B5-91C4-46D2-B4A4-262D6EBC29AE}" type="presParOf" srcId="{37D3B8E3-3C7E-40BD-8B1B-D1FCD366036D}" destId="{12DED0C0-2BE5-4093-A306-F739983BDACC}" srcOrd="1" destOrd="0" presId="urn:microsoft.com/office/officeart/2005/8/layout/hProcess11"/>
    <dgm:cxn modelId="{6436A0FF-3F90-42BF-B76F-BA213B7FEFFE}" type="presParOf" srcId="{37D3B8E3-3C7E-40BD-8B1B-D1FCD366036D}" destId="{F3DAF93B-2A48-4BC6-AA81-88692B9C3E71}" srcOrd="2" destOrd="0" presId="urn:microsoft.com/office/officeart/2005/8/layout/hProcess11"/>
    <dgm:cxn modelId="{B6F2EEB2-BBFD-4715-8278-99DBFB3C5EA0}" type="presParOf" srcId="{2A4E0400-42DE-4479-92F6-BEB9CEFD1D29}" destId="{A3DE292F-4CEE-43B5-BD09-80B164214E93}" srcOrd="1" destOrd="0" presId="urn:microsoft.com/office/officeart/2005/8/layout/hProcess11"/>
    <dgm:cxn modelId="{35BE9480-195F-441E-90EB-54715186E7BC}" type="presParOf" srcId="{2A4E0400-42DE-4479-92F6-BEB9CEFD1D29}" destId="{ED30EA5F-0344-4099-B326-175AEF519E1C}" srcOrd="2" destOrd="0" presId="urn:microsoft.com/office/officeart/2005/8/layout/hProcess11"/>
    <dgm:cxn modelId="{225A2EAC-4F01-4042-809E-7ED173850348}" type="presParOf" srcId="{ED30EA5F-0344-4099-B326-175AEF519E1C}" destId="{2B211F7E-8BB1-4D4B-A132-FFF177D3EEE1}" srcOrd="0" destOrd="0" presId="urn:microsoft.com/office/officeart/2005/8/layout/hProcess11"/>
    <dgm:cxn modelId="{26CDFEDC-7D07-4BA7-9120-9CEA6207D21F}" type="presParOf" srcId="{ED30EA5F-0344-4099-B326-175AEF519E1C}" destId="{855F4ABB-AE19-4247-9FF1-802840F544AA}" srcOrd="1" destOrd="0" presId="urn:microsoft.com/office/officeart/2005/8/layout/hProcess11"/>
    <dgm:cxn modelId="{94CC03AF-DBC6-421D-892B-1A6658ABC988}" type="presParOf" srcId="{ED30EA5F-0344-4099-B326-175AEF519E1C}" destId="{F01A109D-8C4A-4D42-8263-F9022D0AEAFA}" srcOrd="2" destOrd="0" presId="urn:microsoft.com/office/officeart/2005/8/layout/hProcess11"/>
    <dgm:cxn modelId="{08D2FF93-7681-4BE8-ACC3-EA227B42F238}" type="presParOf" srcId="{2A4E0400-42DE-4479-92F6-BEB9CEFD1D29}" destId="{0B6BE540-95A6-4706-8C1C-5E69514AE3D8}" srcOrd="3" destOrd="0" presId="urn:microsoft.com/office/officeart/2005/8/layout/hProcess11"/>
    <dgm:cxn modelId="{47F41B98-7E31-479E-84E9-028AC9F24C3B}" type="presParOf" srcId="{2A4E0400-42DE-4479-92F6-BEB9CEFD1D29}" destId="{E95C8A52-BE8F-49CB-9AE6-482882F945C6}" srcOrd="4" destOrd="0" presId="urn:microsoft.com/office/officeart/2005/8/layout/hProcess11"/>
    <dgm:cxn modelId="{EFB3D2C0-8E2E-47A2-BC91-B015F94F979A}" type="presParOf" srcId="{E95C8A52-BE8F-49CB-9AE6-482882F945C6}" destId="{1CB697DE-23B3-45CE-8186-A32675792FF0}" srcOrd="0" destOrd="0" presId="urn:microsoft.com/office/officeart/2005/8/layout/hProcess11"/>
    <dgm:cxn modelId="{04F3A6D7-E3CA-4AE0-8990-D552F51861AF}" type="presParOf" srcId="{E95C8A52-BE8F-49CB-9AE6-482882F945C6}" destId="{002E7DCF-3CDF-4439-B617-FFD7ADBF4B4B}" srcOrd="1" destOrd="0" presId="urn:microsoft.com/office/officeart/2005/8/layout/hProcess11"/>
    <dgm:cxn modelId="{0B3CA566-8CE0-42FB-AA0D-F9BD4C6A813F}" type="presParOf" srcId="{E95C8A52-BE8F-49CB-9AE6-482882F945C6}" destId="{A767A61C-215E-42DD-BF75-45F35A1794FD}" srcOrd="2" destOrd="0" presId="urn:microsoft.com/office/officeart/2005/8/layout/hProcess11"/>
    <dgm:cxn modelId="{D5F1EB6D-760A-408F-AFF6-8ABF97FCD2E5}" type="presParOf" srcId="{2A4E0400-42DE-4479-92F6-BEB9CEFD1D29}" destId="{304440E3-980F-4A94-9C14-64DD0B3CE133}" srcOrd="5" destOrd="0" presId="urn:microsoft.com/office/officeart/2005/8/layout/hProcess11"/>
    <dgm:cxn modelId="{165BAE4F-FE36-4E11-BFFD-A02A58030B08}" type="presParOf" srcId="{2A4E0400-42DE-4479-92F6-BEB9CEFD1D29}" destId="{510624CB-5117-4BB3-B54A-808C66330281}" srcOrd="6" destOrd="0" presId="urn:microsoft.com/office/officeart/2005/8/layout/hProcess11"/>
    <dgm:cxn modelId="{0A55F2D0-9C28-4071-A63D-313DD8FDC089}" type="presParOf" srcId="{510624CB-5117-4BB3-B54A-808C66330281}" destId="{BAF63B83-0F03-4CD8-89CA-1CCE1494DCDE}" srcOrd="0" destOrd="0" presId="urn:microsoft.com/office/officeart/2005/8/layout/hProcess11"/>
    <dgm:cxn modelId="{826F2DD3-6546-494F-898D-821BBD48B634}" type="presParOf" srcId="{510624CB-5117-4BB3-B54A-808C66330281}" destId="{382FF158-C8ED-455B-89E7-534EC968F4F3}" srcOrd="1" destOrd="0" presId="urn:microsoft.com/office/officeart/2005/8/layout/hProcess11"/>
    <dgm:cxn modelId="{5E25BB32-9C7D-4405-A6D1-5A83AA64E494}" type="presParOf" srcId="{510624CB-5117-4BB3-B54A-808C66330281}" destId="{2AB25348-D5E6-4E08-8AFE-033A2E21B38E}" srcOrd="2" destOrd="0" presId="urn:microsoft.com/office/officeart/2005/8/layout/hProcess11"/>
    <dgm:cxn modelId="{26FA02A4-D9C4-4412-8F6C-C319B12A5951}" type="presParOf" srcId="{2A4E0400-42DE-4479-92F6-BEB9CEFD1D29}" destId="{DE2D2A2B-9B4B-4986-8378-AB3F1D5D7B93}" srcOrd="7" destOrd="0" presId="urn:microsoft.com/office/officeart/2005/8/layout/hProcess11"/>
    <dgm:cxn modelId="{93E8C6D7-0899-4EC3-A972-0C7AD81E806B}" type="presParOf" srcId="{2A4E0400-42DE-4479-92F6-BEB9CEFD1D29}" destId="{FBEF471C-ED74-475B-B39B-1822A8996046}" srcOrd="8" destOrd="0" presId="urn:microsoft.com/office/officeart/2005/8/layout/hProcess11"/>
    <dgm:cxn modelId="{5812F2D0-AE88-4C7C-9F0E-F130E85AE559}" type="presParOf" srcId="{FBEF471C-ED74-475B-B39B-1822A8996046}" destId="{27FE2268-38E3-481F-AFC2-864ECD3F95E6}" srcOrd="0" destOrd="0" presId="urn:microsoft.com/office/officeart/2005/8/layout/hProcess11"/>
    <dgm:cxn modelId="{76B98C4F-72BA-4E20-AE46-1AFA2CB89D2F}" type="presParOf" srcId="{FBEF471C-ED74-475B-B39B-1822A8996046}" destId="{C779C78C-478C-41F5-8C70-380C6ED29828}" srcOrd="1" destOrd="0" presId="urn:microsoft.com/office/officeart/2005/8/layout/hProcess11"/>
    <dgm:cxn modelId="{40AE3260-2D19-4B94-8101-7B46651DA760}" type="presParOf" srcId="{FBEF471C-ED74-475B-B39B-1822A8996046}" destId="{25700492-00C9-4E35-9A2C-8416A5E95E87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1FACCD4-24D0-4927-8898-2B6DA7645C65}" type="doc">
      <dgm:prSet loTypeId="urn:microsoft.com/office/officeart/2005/8/layout/lProcess2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nl-BE"/>
        </a:p>
      </dgm:t>
    </dgm:pt>
    <dgm:pt modelId="{3733AA41-4BBB-4EC5-8C2B-A9CA3D8BF9FB}">
      <dgm:prSet/>
      <dgm:spPr/>
      <dgm:t>
        <a:bodyPr/>
        <a:lstStyle/>
        <a:p>
          <a:pPr rtl="0"/>
          <a:r>
            <a:rPr lang="nl-BE" dirty="0"/>
            <a:t>Zekerheid</a:t>
          </a:r>
          <a:br>
            <a:rPr lang="nl-BE" dirty="0"/>
          </a:br>
          <a:r>
            <a:rPr lang="nl-BE" dirty="0"/>
            <a:t>van het erfdeel </a:t>
          </a:r>
          <a:br>
            <a:rPr lang="nl-BE" dirty="0"/>
          </a:br>
          <a:r>
            <a:rPr lang="nl-BE" dirty="0"/>
            <a:t>(1:3-12)</a:t>
          </a:r>
        </a:p>
      </dgm:t>
    </dgm:pt>
    <dgm:pt modelId="{8F597C7C-7DE8-4A27-ACD8-A0EA10CF2AFD}" type="parTrans" cxnId="{586E9908-B7E0-44A7-8585-01C44505C1DA}">
      <dgm:prSet/>
      <dgm:spPr/>
      <dgm:t>
        <a:bodyPr/>
        <a:lstStyle/>
        <a:p>
          <a:endParaRPr lang="nl-BE"/>
        </a:p>
      </dgm:t>
    </dgm:pt>
    <dgm:pt modelId="{297E6EBC-EF99-4DAA-8EED-54DED0C6E41B}" type="sibTrans" cxnId="{586E9908-B7E0-44A7-8585-01C44505C1DA}">
      <dgm:prSet/>
      <dgm:spPr/>
      <dgm:t>
        <a:bodyPr/>
        <a:lstStyle/>
        <a:p>
          <a:endParaRPr lang="nl-BE"/>
        </a:p>
      </dgm:t>
    </dgm:pt>
    <dgm:pt modelId="{DF65E047-AE81-4B9E-8991-871CCD59566E}">
      <dgm:prSet/>
      <dgm:spPr/>
      <dgm:t>
        <a:bodyPr/>
        <a:lstStyle/>
        <a:p>
          <a:pPr rtl="0"/>
          <a:r>
            <a:rPr lang="nl-BE" dirty="0"/>
            <a:t>Aanhef en</a:t>
          </a:r>
          <a:br>
            <a:rPr lang="nl-BE" dirty="0"/>
          </a:br>
          <a:r>
            <a:rPr lang="nl-BE" dirty="0"/>
            <a:t>zegenwens</a:t>
          </a:r>
          <a:br>
            <a:rPr lang="nl-BE" dirty="0"/>
          </a:br>
          <a:r>
            <a:rPr lang="nl-BE" dirty="0"/>
            <a:t>(1:1-2)</a:t>
          </a:r>
        </a:p>
      </dgm:t>
    </dgm:pt>
    <dgm:pt modelId="{43826E1B-5B8C-42C7-8FC2-02D2D2A7F1BD}" type="parTrans" cxnId="{92C06E12-30F2-4C63-97A9-9D75EBDAABC6}">
      <dgm:prSet/>
      <dgm:spPr/>
      <dgm:t>
        <a:bodyPr/>
        <a:lstStyle/>
        <a:p>
          <a:endParaRPr lang="nl-BE"/>
        </a:p>
      </dgm:t>
    </dgm:pt>
    <dgm:pt modelId="{C31A0DA5-EB8B-417A-A23C-65B04A1AA7BE}" type="sibTrans" cxnId="{92C06E12-30F2-4C63-97A9-9D75EBDAABC6}">
      <dgm:prSet/>
      <dgm:spPr/>
      <dgm:t>
        <a:bodyPr/>
        <a:lstStyle/>
        <a:p>
          <a:endParaRPr lang="nl-BE"/>
        </a:p>
      </dgm:t>
    </dgm:pt>
    <dgm:pt modelId="{DF3C098A-3036-4C11-9815-7439833A3080}">
      <dgm:prSet/>
      <dgm:spPr/>
      <dgm:t>
        <a:bodyPr/>
        <a:lstStyle/>
        <a:p>
          <a:pPr rtl="0"/>
          <a:r>
            <a:rPr lang="nl-BE" dirty="0"/>
            <a:t>God de Vader</a:t>
          </a:r>
          <a:br>
            <a:rPr lang="nl-BE" dirty="0"/>
          </a:br>
          <a:r>
            <a:rPr lang="nl-BE" dirty="0"/>
            <a:t>(1:3-7)</a:t>
          </a:r>
        </a:p>
      </dgm:t>
    </dgm:pt>
    <dgm:pt modelId="{B00FB8D2-35BD-4457-A71A-861F10A1B96A}" type="parTrans" cxnId="{44271CAA-F4F3-4A09-8792-36F184AAA45D}">
      <dgm:prSet/>
      <dgm:spPr/>
      <dgm:t>
        <a:bodyPr/>
        <a:lstStyle/>
        <a:p>
          <a:endParaRPr lang="nl-BE"/>
        </a:p>
      </dgm:t>
    </dgm:pt>
    <dgm:pt modelId="{623CE238-CE35-440A-88BD-92956BA3106B}" type="sibTrans" cxnId="{44271CAA-F4F3-4A09-8792-36F184AAA45D}">
      <dgm:prSet/>
      <dgm:spPr/>
      <dgm:t>
        <a:bodyPr/>
        <a:lstStyle/>
        <a:p>
          <a:endParaRPr lang="nl-BE"/>
        </a:p>
      </dgm:t>
    </dgm:pt>
    <dgm:pt modelId="{5DFB1442-E614-462E-81CC-5A9E524D8B22}">
      <dgm:prSet/>
      <dgm:spPr/>
      <dgm:t>
        <a:bodyPr/>
        <a:lstStyle/>
        <a:p>
          <a:pPr rtl="0"/>
          <a:r>
            <a:rPr lang="nl-BE" dirty="0"/>
            <a:t>God de Zoon</a:t>
          </a:r>
          <a:br>
            <a:rPr lang="nl-BE" dirty="0"/>
          </a:br>
          <a:r>
            <a:rPr lang="nl-BE" dirty="0"/>
            <a:t>(1:8-9)</a:t>
          </a:r>
        </a:p>
      </dgm:t>
    </dgm:pt>
    <dgm:pt modelId="{75045811-B971-4F46-B784-254F5A29C54C}" type="parTrans" cxnId="{E9B8ECD4-33B0-4703-8BEB-96A4D98C6E83}">
      <dgm:prSet/>
      <dgm:spPr/>
      <dgm:t>
        <a:bodyPr/>
        <a:lstStyle/>
        <a:p>
          <a:endParaRPr lang="nl-BE"/>
        </a:p>
      </dgm:t>
    </dgm:pt>
    <dgm:pt modelId="{C6AB47A4-F033-4245-813B-474ABFB7C2C0}" type="sibTrans" cxnId="{E9B8ECD4-33B0-4703-8BEB-96A4D98C6E83}">
      <dgm:prSet/>
      <dgm:spPr/>
      <dgm:t>
        <a:bodyPr/>
        <a:lstStyle/>
        <a:p>
          <a:endParaRPr lang="nl-BE"/>
        </a:p>
      </dgm:t>
    </dgm:pt>
    <dgm:pt modelId="{52F50929-80B9-4998-ACC8-02FECCB2D1EA}">
      <dgm:prSet/>
      <dgm:spPr/>
      <dgm:t>
        <a:bodyPr/>
        <a:lstStyle/>
        <a:p>
          <a:pPr rtl="0"/>
          <a:r>
            <a:rPr lang="nl-BE" dirty="0"/>
            <a:t>God de Geest</a:t>
          </a:r>
          <a:br>
            <a:rPr lang="nl-BE" dirty="0"/>
          </a:br>
          <a:r>
            <a:rPr lang="nl-BE" dirty="0"/>
            <a:t>(1:10-12)</a:t>
          </a:r>
        </a:p>
      </dgm:t>
    </dgm:pt>
    <dgm:pt modelId="{9ED86236-ABA8-451C-9ADD-0D6D68C1BA09}" type="parTrans" cxnId="{D8D8C9F8-5DBB-4AD7-ADBE-89AFA0D56D4D}">
      <dgm:prSet/>
      <dgm:spPr/>
      <dgm:t>
        <a:bodyPr/>
        <a:lstStyle/>
        <a:p>
          <a:endParaRPr lang="nl-BE"/>
        </a:p>
      </dgm:t>
    </dgm:pt>
    <dgm:pt modelId="{826046CE-75CF-4CEA-B028-4FCD0F4A2C1C}" type="sibTrans" cxnId="{D8D8C9F8-5DBB-4AD7-ADBE-89AFA0D56D4D}">
      <dgm:prSet/>
      <dgm:spPr/>
      <dgm:t>
        <a:bodyPr/>
        <a:lstStyle/>
        <a:p>
          <a:endParaRPr lang="nl-BE"/>
        </a:p>
      </dgm:t>
    </dgm:pt>
    <dgm:pt modelId="{6D5D7853-EF87-4161-89C4-AC69065D5B8C}">
      <dgm:prSet/>
      <dgm:spPr/>
      <dgm:t>
        <a:bodyPr/>
        <a:lstStyle/>
        <a:p>
          <a:pPr rtl="0"/>
          <a:r>
            <a:rPr lang="nl-BE" dirty="0"/>
            <a:t>Consequenties van het erfdeel (1:13-2:10)</a:t>
          </a:r>
        </a:p>
      </dgm:t>
    </dgm:pt>
    <dgm:pt modelId="{60640F66-5712-4AB7-B8C6-B92666451E43}" type="parTrans" cxnId="{FD0DA179-AB2C-49C2-9CEA-B67F0A388C63}">
      <dgm:prSet/>
      <dgm:spPr/>
      <dgm:t>
        <a:bodyPr/>
        <a:lstStyle/>
        <a:p>
          <a:endParaRPr lang="nl-BE"/>
        </a:p>
      </dgm:t>
    </dgm:pt>
    <dgm:pt modelId="{6808EEF9-E991-4791-A64E-5C89460EE23B}" type="sibTrans" cxnId="{FD0DA179-AB2C-49C2-9CEA-B67F0A388C63}">
      <dgm:prSet/>
      <dgm:spPr/>
      <dgm:t>
        <a:bodyPr/>
        <a:lstStyle/>
        <a:p>
          <a:endParaRPr lang="nl-BE"/>
        </a:p>
      </dgm:t>
    </dgm:pt>
    <dgm:pt modelId="{72F629C8-9490-454B-964D-9A89372EA423}">
      <dgm:prSet/>
      <dgm:spPr/>
      <dgm:t>
        <a:bodyPr/>
        <a:lstStyle/>
        <a:p>
          <a:pPr rtl="0"/>
          <a:r>
            <a:rPr lang="nl-BE" dirty="0"/>
            <a:t>Wandel in heiligheid </a:t>
          </a:r>
          <a:br>
            <a:rPr lang="nl-BE" dirty="0"/>
          </a:br>
          <a:r>
            <a:rPr lang="nl-BE" dirty="0"/>
            <a:t>(1:13-2:3)</a:t>
          </a:r>
        </a:p>
      </dgm:t>
    </dgm:pt>
    <dgm:pt modelId="{79934ABA-87E7-435F-9031-74CEFF3A3168}" type="parTrans" cxnId="{B349F348-87CA-4D41-B613-64720CB52DB5}">
      <dgm:prSet/>
      <dgm:spPr/>
      <dgm:t>
        <a:bodyPr/>
        <a:lstStyle/>
        <a:p>
          <a:endParaRPr lang="nl-BE"/>
        </a:p>
      </dgm:t>
    </dgm:pt>
    <dgm:pt modelId="{9F59509A-C50F-43F0-8716-D11221C87F53}" type="sibTrans" cxnId="{B349F348-87CA-4D41-B613-64720CB52DB5}">
      <dgm:prSet/>
      <dgm:spPr/>
      <dgm:t>
        <a:bodyPr/>
        <a:lstStyle/>
        <a:p>
          <a:endParaRPr lang="nl-BE"/>
        </a:p>
      </dgm:t>
    </dgm:pt>
    <dgm:pt modelId="{EE419048-BFB4-4BEF-A401-5BBE1BCC4A6C}">
      <dgm:prSet/>
      <dgm:spPr/>
      <dgm:t>
        <a:bodyPr/>
        <a:lstStyle/>
        <a:p>
          <a:pPr rtl="0"/>
          <a:r>
            <a:rPr lang="nl-BE" dirty="0"/>
            <a:t>De verworpen Steen </a:t>
          </a:r>
          <a:br>
            <a:rPr lang="nl-BE" dirty="0"/>
          </a:br>
          <a:r>
            <a:rPr lang="nl-BE" dirty="0"/>
            <a:t>(2:4-8)</a:t>
          </a:r>
        </a:p>
      </dgm:t>
    </dgm:pt>
    <dgm:pt modelId="{6BDB400C-7636-4AD9-9BCD-D8923F4242B2}" type="parTrans" cxnId="{9270CF75-AC7C-46EB-95BF-942092CD83B2}">
      <dgm:prSet/>
      <dgm:spPr/>
      <dgm:t>
        <a:bodyPr/>
        <a:lstStyle/>
        <a:p>
          <a:endParaRPr lang="nl-BE"/>
        </a:p>
      </dgm:t>
    </dgm:pt>
    <dgm:pt modelId="{8BC565DB-4275-44E9-BB07-53AB8CF8E966}" type="sibTrans" cxnId="{9270CF75-AC7C-46EB-95BF-942092CD83B2}">
      <dgm:prSet/>
      <dgm:spPr/>
      <dgm:t>
        <a:bodyPr/>
        <a:lstStyle/>
        <a:p>
          <a:endParaRPr lang="nl-BE"/>
        </a:p>
      </dgm:t>
    </dgm:pt>
    <dgm:pt modelId="{CE48CA66-1FA2-4C28-91DB-A46C1967337B}">
      <dgm:prSet/>
      <dgm:spPr/>
      <dgm:t>
        <a:bodyPr/>
        <a:lstStyle/>
        <a:p>
          <a:pPr rtl="0"/>
          <a:r>
            <a:rPr lang="nl-BE" dirty="0"/>
            <a:t>De voorrechten van de christenen</a:t>
          </a:r>
          <a:br>
            <a:rPr lang="nl-BE" dirty="0"/>
          </a:br>
          <a:r>
            <a:rPr lang="nl-BE" dirty="0"/>
            <a:t>(2:9-10)</a:t>
          </a:r>
        </a:p>
      </dgm:t>
    </dgm:pt>
    <dgm:pt modelId="{A6C3D13E-7075-4BE1-8306-6ECBEDE37752}" type="parTrans" cxnId="{1AD779AA-63C8-49D9-9899-7F4F826C9890}">
      <dgm:prSet/>
      <dgm:spPr/>
      <dgm:t>
        <a:bodyPr/>
        <a:lstStyle/>
        <a:p>
          <a:endParaRPr lang="nl-BE"/>
        </a:p>
      </dgm:t>
    </dgm:pt>
    <dgm:pt modelId="{07EDD0F4-249E-466A-87E8-E2E4C639107A}" type="sibTrans" cxnId="{1AD779AA-63C8-49D9-9899-7F4F826C9890}">
      <dgm:prSet/>
      <dgm:spPr/>
      <dgm:t>
        <a:bodyPr/>
        <a:lstStyle/>
        <a:p>
          <a:endParaRPr lang="nl-BE"/>
        </a:p>
      </dgm:t>
    </dgm:pt>
    <dgm:pt modelId="{2887FAA3-1515-4F29-9F92-091D339F9271}">
      <dgm:prSet/>
      <dgm:spPr/>
      <dgm:t>
        <a:bodyPr/>
        <a:lstStyle/>
        <a:p>
          <a:pPr rtl="0"/>
          <a:r>
            <a:rPr lang="nl-BE" dirty="0"/>
            <a:t>Geliefden:</a:t>
          </a:r>
          <a:br>
            <a:rPr lang="nl-BE" dirty="0"/>
          </a:br>
          <a:r>
            <a:rPr lang="nl-BE" dirty="0"/>
            <a:t>Gods heerlijkheid zichtbaar</a:t>
          </a:r>
          <a:br>
            <a:rPr lang="nl-BE" dirty="0"/>
          </a:br>
          <a:r>
            <a:rPr lang="nl-BE" dirty="0"/>
            <a:t>(2:11-3:7)</a:t>
          </a:r>
        </a:p>
      </dgm:t>
    </dgm:pt>
    <dgm:pt modelId="{827D0E68-9C16-48C2-BC91-2081851BB9E1}" type="parTrans" cxnId="{C9134DE8-29C8-41D3-8CD1-690CEC46819E}">
      <dgm:prSet/>
      <dgm:spPr/>
      <dgm:t>
        <a:bodyPr/>
        <a:lstStyle/>
        <a:p>
          <a:endParaRPr lang="nl-BE"/>
        </a:p>
      </dgm:t>
    </dgm:pt>
    <dgm:pt modelId="{4D2EBB18-1A14-4143-83BD-53D215E8DE1D}" type="sibTrans" cxnId="{C9134DE8-29C8-41D3-8CD1-690CEC46819E}">
      <dgm:prSet/>
      <dgm:spPr/>
      <dgm:t>
        <a:bodyPr/>
        <a:lstStyle/>
        <a:p>
          <a:endParaRPr lang="nl-BE"/>
        </a:p>
      </dgm:t>
    </dgm:pt>
    <dgm:pt modelId="{371640E6-9E98-461D-8147-3EC0E1CA261E}">
      <dgm:prSet/>
      <dgm:spPr/>
      <dgm:t>
        <a:bodyPr/>
        <a:lstStyle/>
        <a:p>
          <a:pPr rtl="0"/>
          <a:r>
            <a:rPr lang="nl-BE"/>
            <a:t>Christen…</a:t>
          </a:r>
          <a:endParaRPr lang="nl-BE" dirty="0"/>
        </a:p>
      </dgm:t>
    </dgm:pt>
    <dgm:pt modelId="{BCFA7AD8-7EBE-4E67-99A4-867A99424A24}" type="parTrans" cxnId="{D25C533D-58E0-448B-AC45-05E8C3231E28}">
      <dgm:prSet/>
      <dgm:spPr/>
      <dgm:t>
        <a:bodyPr/>
        <a:lstStyle/>
        <a:p>
          <a:endParaRPr lang="nl-BE"/>
        </a:p>
      </dgm:t>
    </dgm:pt>
    <dgm:pt modelId="{F9C583B5-42AA-4F7B-900A-9D7A6A679256}" type="sibTrans" cxnId="{D25C533D-58E0-448B-AC45-05E8C3231E28}">
      <dgm:prSet/>
      <dgm:spPr/>
      <dgm:t>
        <a:bodyPr/>
        <a:lstStyle/>
        <a:p>
          <a:endParaRPr lang="nl-BE"/>
        </a:p>
      </dgm:t>
    </dgm:pt>
    <dgm:pt modelId="{E43D4686-8FFE-4929-8506-E44721712E1E}">
      <dgm:prSet/>
      <dgm:spPr/>
      <dgm:t>
        <a:bodyPr/>
        <a:lstStyle/>
        <a:p>
          <a:pPr rtl="0"/>
          <a:r>
            <a:rPr lang="nl-BE" dirty="0"/>
            <a:t>en de overheid (2:13-17)</a:t>
          </a:r>
        </a:p>
      </dgm:t>
    </dgm:pt>
    <dgm:pt modelId="{F779A283-8C59-48B6-A1D2-D9CF7DB8C6E5}" type="parTrans" cxnId="{784AD67E-9EA6-4887-9A80-D2B0CC409A1D}">
      <dgm:prSet/>
      <dgm:spPr/>
      <dgm:t>
        <a:bodyPr/>
        <a:lstStyle/>
        <a:p>
          <a:endParaRPr lang="nl-BE"/>
        </a:p>
      </dgm:t>
    </dgm:pt>
    <dgm:pt modelId="{1FCC795B-8722-4C1E-BA43-0712C596AC0A}" type="sibTrans" cxnId="{784AD67E-9EA6-4887-9A80-D2B0CC409A1D}">
      <dgm:prSet/>
      <dgm:spPr/>
      <dgm:t>
        <a:bodyPr/>
        <a:lstStyle/>
        <a:p>
          <a:endParaRPr lang="nl-BE"/>
        </a:p>
      </dgm:t>
    </dgm:pt>
    <dgm:pt modelId="{35F7C0F9-F205-40FA-A40D-2A84FACFCD0D}">
      <dgm:prSet/>
      <dgm:spPr/>
      <dgm:t>
        <a:bodyPr/>
        <a:lstStyle/>
        <a:p>
          <a:pPr rtl="0"/>
          <a:r>
            <a:rPr lang="nl-BE" dirty="0"/>
            <a:t>en de werkgever (2:18-25)</a:t>
          </a:r>
        </a:p>
      </dgm:t>
    </dgm:pt>
    <dgm:pt modelId="{11DBA9CE-BB86-4D6F-B124-6FDB25238853}" type="parTrans" cxnId="{45B06607-4FE9-4952-A51E-B66CE4F991E0}">
      <dgm:prSet/>
      <dgm:spPr/>
      <dgm:t>
        <a:bodyPr/>
        <a:lstStyle/>
        <a:p>
          <a:endParaRPr lang="nl-BE"/>
        </a:p>
      </dgm:t>
    </dgm:pt>
    <dgm:pt modelId="{213400FB-13CF-474F-B0FE-1D7E5CE825EF}" type="sibTrans" cxnId="{45B06607-4FE9-4952-A51E-B66CE4F991E0}">
      <dgm:prSet/>
      <dgm:spPr/>
      <dgm:t>
        <a:bodyPr/>
        <a:lstStyle/>
        <a:p>
          <a:endParaRPr lang="nl-BE"/>
        </a:p>
      </dgm:t>
    </dgm:pt>
    <dgm:pt modelId="{79CE0144-574C-46A8-BF0D-82E4AD3DC9A4}">
      <dgm:prSet/>
      <dgm:spPr/>
      <dgm:t>
        <a:bodyPr/>
        <a:lstStyle/>
        <a:p>
          <a:pPr rtl="0"/>
          <a:r>
            <a:rPr lang="nl-BE" dirty="0"/>
            <a:t>en de partner (3:1-7)</a:t>
          </a:r>
        </a:p>
      </dgm:t>
    </dgm:pt>
    <dgm:pt modelId="{EB4164F3-1F8D-403E-8C95-D807B9E8B79A}" type="parTrans" cxnId="{2D97277B-C7AC-4A4C-82A5-AD9EC08DA9E9}">
      <dgm:prSet/>
      <dgm:spPr/>
      <dgm:t>
        <a:bodyPr/>
        <a:lstStyle/>
        <a:p>
          <a:endParaRPr lang="nl-BE"/>
        </a:p>
      </dgm:t>
    </dgm:pt>
    <dgm:pt modelId="{302CF02F-C9E7-4388-96B4-4308DC351055}" type="sibTrans" cxnId="{2D97277B-C7AC-4A4C-82A5-AD9EC08DA9E9}">
      <dgm:prSet/>
      <dgm:spPr/>
      <dgm:t>
        <a:bodyPr/>
        <a:lstStyle/>
        <a:p>
          <a:endParaRPr lang="nl-BE"/>
        </a:p>
      </dgm:t>
    </dgm:pt>
    <dgm:pt modelId="{DA1C97AD-B53D-4E0C-B625-64F5A9000D75}">
      <dgm:prSet/>
      <dgm:spPr/>
      <dgm:t>
        <a:bodyPr/>
        <a:lstStyle/>
        <a:p>
          <a:pPr rtl="0"/>
          <a:r>
            <a:rPr lang="nl-BE" dirty="0"/>
            <a:t>en de samenleving (3:8-12)</a:t>
          </a:r>
        </a:p>
      </dgm:t>
    </dgm:pt>
    <dgm:pt modelId="{0EFDF867-94E7-4A0D-8B97-8DB5C5D371D0}" type="parTrans" cxnId="{4629632C-F29E-47B1-82BE-8FE397606077}">
      <dgm:prSet/>
      <dgm:spPr/>
      <dgm:t>
        <a:bodyPr/>
        <a:lstStyle/>
        <a:p>
          <a:endParaRPr lang="nl-BE"/>
        </a:p>
      </dgm:t>
    </dgm:pt>
    <dgm:pt modelId="{95E24729-2C1C-43DF-8AF1-44350435B368}" type="sibTrans" cxnId="{4629632C-F29E-47B1-82BE-8FE397606077}">
      <dgm:prSet/>
      <dgm:spPr/>
      <dgm:t>
        <a:bodyPr/>
        <a:lstStyle/>
        <a:p>
          <a:endParaRPr lang="nl-BE"/>
        </a:p>
      </dgm:t>
    </dgm:pt>
    <dgm:pt modelId="{CCB52063-781B-4FC0-B620-34C9FD3C17D9}">
      <dgm:prSet/>
      <dgm:spPr/>
      <dgm:t>
        <a:bodyPr/>
        <a:lstStyle/>
        <a:p>
          <a:pPr rtl="0"/>
          <a:r>
            <a:rPr lang="nl-BE" dirty="0"/>
            <a:t>Gods heerlijkheid tegenover het kwaad (3:13-4:11)</a:t>
          </a:r>
        </a:p>
      </dgm:t>
    </dgm:pt>
    <dgm:pt modelId="{3C41A86A-5D07-4D53-99EB-07461C6DC173}" type="parTrans" cxnId="{57557983-202C-48BC-81A0-EF7CFA55EABA}">
      <dgm:prSet/>
      <dgm:spPr/>
      <dgm:t>
        <a:bodyPr/>
        <a:lstStyle/>
        <a:p>
          <a:endParaRPr lang="nl-BE"/>
        </a:p>
      </dgm:t>
    </dgm:pt>
    <dgm:pt modelId="{5B99D155-D091-43F7-8F82-27AFAAE2F60E}" type="sibTrans" cxnId="{57557983-202C-48BC-81A0-EF7CFA55EABA}">
      <dgm:prSet/>
      <dgm:spPr/>
      <dgm:t>
        <a:bodyPr/>
        <a:lstStyle/>
        <a:p>
          <a:endParaRPr lang="nl-BE"/>
        </a:p>
      </dgm:t>
    </dgm:pt>
    <dgm:pt modelId="{000A51DD-0492-4D28-9F63-07AB0DA3BD48}">
      <dgm:prSet/>
      <dgm:spPr/>
      <dgm:t>
        <a:bodyPr/>
        <a:lstStyle/>
        <a:p>
          <a:pPr rtl="0"/>
          <a:r>
            <a:rPr lang="nl-BE" dirty="0"/>
            <a:t>Christus als voorbeeld (3:18-22)</a:t>
          </a:r>
        </a:p>
      </dgm:t>
    </dgm:pt>
    <dgm:pt modelId="{11207FC7-2EB0-4364-B18A-7A23F98BAF12}" type="parTrans" cxnId="{0342C350-5E44-49D9-B494-11E73A4AA4D8}">
      <dgm:prSet/>
      <dgm:spPr/>
      <dgm:t>
        <a:bodyPr/>
        <a:lstStyle/>
        <a:p>
          <a:endParaRPr lang="nl-BE"/>
        </a:p>
      </dgm:t>
    </dgm:pt>
    <dgm:pt modelId="{E8C320D8-7C0F-41DC-B96A-C7C777941378}" type="sibTrans" cxnId="{0342C350-5E44-49D9-B494-11E73A4AA4D8}">
      <dgm:prSet/>
      <dgm:spPr/>
      <dgm:t>
        <a:bodyPr/>
        <a:lstStyle/>
        <a:p>
          <a:endParaRPr lang="nl-BE"/>
        </a:p>
      </dgm:t>
    </dgm:pt>
    <dgm:pt modelId="{7DD0D0CA-A7F6-4BA7-A5A4-FC382416C6E3}">
      <dgm:prSet/>
      <dgm:spPr/>
      <dgm:t>
        <a:bodyPr/>
        <a:lstStyle/>
        <a:p>
          <a:pPr rtl="0"/>
          <a:r>
            <a:rPr lang="nl-BE" dirty="0"/>
            <a:t>Afkeer van het kwaad (4:1-6)</a:t>
          </a:r>
        </a:p>
      </dgm:t>
    </dgm:pt>
    <dgm:pt modelId="{23F608BE-6736-4742-BCD0-1D6710508508}" type="parTrans" cxnId="{867CEF75-0C66-4A25-8377-4DB235619413}">
      <dgm:prSet/>
      <dgm:spPr/>
      <dgm:t>
        <a:bodyPr/>
        <a:lstStyle/>
        <a:p>
          <a:endParaRPr lang="nl-BE"/>
        </a:p>
      </dgm:t>
    </dgm:pt>
    <dgm:pt modelId="{1A472026-EA6C-4BA3-80B4-AD060A90FFBF}" type="sibTrans" cxnId="{867CEF75-0C66-4A25-8377-4DB235619413}">
      <dgm:prSet/>
      <dgm:spPr/>
      <dgm:t>
        <a:bodyPr/>
        <a:lstStyle/>
        <a:p>
          <a:endParaRPr lang="nl-BE"/>
        </a:p>
      </dgm:t>
    </dgm:pt>
    <dgm:pt modelId="{F66E8F88-5E70-4D10-BCEE-63AE32064AA8}">
      <dgm:prSet/>
      <dgm:spPr/>
      <dgm:t>
        <a:bodyPr/>
        <a:lstStyle/>
        <a:p>
          <a:pPr rtl="0"/>
          <a:r>
            <a:rPr lang="nl-BE" dirty="0"/>
            <a:t>Gods heerlijkheid en lofzang (4:7-11)</a:t>
          </a:r>
        </a:p>
      </dgm:t>
    </dgm:pt>
    <dgm:pt modelId="{5633F265-CD17-461A-ADA5-275568282E12}" type="parTrans" cxnId="{EC931AEE-F00B-4B5E-B029-F5EC780A845D}">
      <dgm:prSet/>
      <dgm:spPr/>
      <dgm:t>
        <a:bodyPr/>
        <a:lstStyle/>
        <a:p>
          <a:endParaRPr lang="nl-BE"/>
        </a:p>
      </dgm:t>
    </dgm:pt>
    <dgm:pt modelId="{EDCE1AE7-2C77-41E6-A02A-CAB5D1D8EF3A}" type="sibTrans" cxnId="{EC931AEE-F00B-4B5E-B029-F5EC780A845D}">
      <dgm:prSet/>
      <dgm:spPr/>
      <dgm:t>
        <a:bodyPr/>
        <a:lstStyle/>
        <a:p>
          <a:endParaRPr lang="nl-BE"/>
        </a:p>
      </dgm:t>
    </dgm:pt>
    <dgm:pt modelId="{150AB3AA-E870-450F-B69A-D1698C82ABDE}">
      <dgm:prSet/>
      <dgm:spPr/>
      <dgm:t>
        <a:bodyPr/>
        <a:lstStyle/>
        <a:p>
          <a:pPr rtl="0"/>
          <a:r>
            <a:rPr lang="nl-BE" dirty="0"/>
            <a:t>Geliefden:</a:t>
          </a:r>
          <a:br>
            <a:rPr lang="nl-BE" dirty="0"/>
          </a:br>
          <a:r>
            <a:rPr lang="nl-BE" dirty="0"/>
            <a:t>Strijd voor Gods heerlijkheid (4:12-5:11)</a:t>
          </a:r>
        </a:p>
      </dgm:t>
    </dgm:pt>
    <dgm:pt modelId="{A13245AE-DEA1-4B26-91D9-25934CB3A90B}" type="parTrans" cxnId="{DDA4C560-9424-4A6D-B93A-97A962BA5BE3}">
      <dgm:prSet/>
      <dgm:spPr/>
      <dgm:t>
        <a:bodyPr/>
        <a:lstStyle/>
        <a:p>
          <a:endParaRPr lang="nl-BE"/>
        </a:p>
      </dgm:t>
    </dgm:pt>
    <dgm:pt modelId="{D71C874E-951B-4AEB-A633-AC035CA4A7BB}" type="sibTrans" cxnId="{DDA4C560-9424-4A6D-B93A-97A962BA5BE3}">
      <dgm:prSet/>
      <dgm:spPr/>
      <dgm:t>
        <a:bodyPr/>
        <a:lstStyle/>
        <a:p>
          <a:endParaRPr lang="nl-BE"/>
        </a:p>
      </dgm:t>
    </dgm:pt>
    <dgm:pt modelId="{17DAF5FF-29C2-49B5-A600-0B5886741DCD}">
      <dgm:prSet/>
      <dgm:spPr/>
      <dgm:t>
        <a:bodyPr/>
        <a:lstStyle/>
        <a:p>
          <a:pPr rtl="0"/>
          <a:r>
            <a:rPr lang="nl-BE"/>
            <a:t>Strijd voor Gods heerlijkheid (4:12-19)</a:t>
          </a:r>
        </a:p>
      </dgm:t>
    </dgm:pt>
    <dgm:pt modelId="{7C280634-8452-4344-82CE-8704DCD16E61}" type="parTrans" cxnId="{00AB2370-4D2D-4BF4-9E58-E55FAEE858AB}">
      <dgm:prSet/>
      <dgm:spPr/>
      <dgm:t>
        <a:bodyPr/>
        <a:lstStyle/>
        <a:p>
          <a:endParaRPr lang="nl-BE"/>
        </a:p>
      </dgm:t>
    </dgm:pt>
    <dgm:pt modelId="{AC8B9AAF-AA9E-43CD-A1A6-4A2400A40BBA}" type="sibTrans" cxnId="{00AB2370-4D2D-4BF4-9E58-E55FAEE858AB}">
      <dgm:prSet/>
      <dgm:spPr/>
      <dgm:t>
        <a:bodyPr/>
        <a:lstStyle/>
        <a:p>
          <a:endParaRPr lang="nl-BE"/>
        </a:p>
      </dgm:t>
    </dgm:pt>
    <dgm:pt modelId="{2ACC57B6-E5C2-4772-9E53-F59050FF9D02}">
      <dgm:prSet/>
      <dgm:spPr/>
      <dgm:t>
        <a:bodyPr/>
        <a:lstStyle/>
        <a:p>
          <a:pPr rtl="0"/>
          <a:r>
            <a:rPr lang="nl-BE"/>
            <a:t>Denk aan het erfdeel (5:1-11)</a:t>
          </a:r>
        </a:p>
      </dgm:t>
    </dgm:pt>
    <dgm:pt modelId="{54A87AB3-D0C9-4E6B-ADB5-75B40E624832}" type="parTrans" cxnId="{7258C360-7387-42AE-88C6-71AF29265FCB}">
      <dgm:prSet/>
      <dgm:spPr/>
      <dgm:t>
        <a:bodyPr/>
        <a:lstStyle/>
        <a:p>
          <a:endParaRPr lang="nl-BE"/>
        </a:p>
      </dgm:t>
    </dgm:pt>
    <dgm:pt modelId="{0037EEEF-0C56-46F0-A7EA-2E7BB49252F9}" type="sibTrans" cxnId="{7258C360-7387-42AE-88C6-71AF29265FCB}">
      <dgm:prSet/>
      <dgm:spPr/>
      <dgm:t>
        <a:bodyPr/>
        <a:lstStyle/>
        <a:p>
          <a:endParaRPr lang="nl-BE"/>
        </a:p>
      </dgm:t>
    </dgm:pt>
    <dgm:pt modelId="{7D3B0E9B-12AA-4561-94F7-6684183CB26A}">
      <dgm:prSet/>
      <dgm:spPr/>
      <dgm:t>
        <a:bodyPr/>
        <a:lstStyle/>
        <a:p>
          <a:pPr rtl="0"/>
          <a:r>
            <a:rPr lang="nl-BE" dirty="0"/>
            <a:t>Verantwoordelijkheid van de oudsten (5:1-4)</a:t>
          </a:r>
        </a:p>
      </dgm:t>
    </dgm:pt>
    <dgm:pt modelId="{FBA31CCE-FB02-4817-AB70-6D873BEECF81}" type="parTrans" cxnId="{3C52ED78-9846-4EA2-BCFB-EE3700DF156B}">
      <dgm:prSet/>
      <dgm:spPr/>
      <dgm:t>
        <a:bodyPr/>
        <a:lstStyle/>
        <a:p>
          <a:endParaRPr lang="nl-BE"/>
        </a:p>
      </dgm:t>
    </dgm:pt>
    <dgm:pt modelId="{E22901EF-C042-451C-ABA2-4F8D5C97697A}" type="sibTrans" cxnId="{3C52ED78-9846-4EA2-BCFB-EE3700DF156B}">
      <dgm:prSet/>
      <dgm:spPr/>
      <dgm:t>
        <a:bodyPr/>
        <a:lstStyle/>
        <a:p>
          <a:endParaRPr lang="nl-BE"/>
        </a:p>
      </dgm:t>
    </dgm:pt>
    <dgm:pt modelId="{F1CD332C-3868-462D-8246-DF6234A4D33C}">
      <dgm:prSet/>
      <dgm:spPr/>
      <dgm:t>
        <a:bodyPr/>
        <a:lstStyle/>
        <a:p>
          <a:pPr rtl="0"/>
          <a:r>
            <a:rPr lang="nl-BE" dirty="0"/>
            <a:t>Verantwoordelijkheid van de anderen (5:5-10)</a:t>
          </a:r>
        </a:p>
      </dgm:t>
    </dgm:pt>
    <dgm:pt modelId="{CC5033F0-3741-4271-AB66-A4DE4CBB1850}" type="parTrans" cxnId="{7490E38E-9334-4285-A119-C082EBD9057D}">
      <dgm:prSet/>
      <dgm:spPr/>
      <dgm:t>
        <a:bodyPr/>
        <a:lstStyle/>
        <a:p>
          <a:endParaRPr lang="nl-BE"/>
        </a:p>
      </dgm:t>
    </dgm:pt>
    <dgm:pt modelId="{1A52203B-D21E-4541-B331-A9452D5A8D8A}" type="sibTrans" cxnId="{7490E38E-9334-4285-A119-C082EBD9057D}">
      <dgm:prSet/>
      <dgm:spPr/>
      <dgm:t>
        <a:bodyPr/>
        <a:lstStyle/>
        <a:p>
          <a:endParaRPr lang="nl-BE"/>
        </a:p>
      </dgm:t>
    </dgm:pt>
    <dgm:pt modelId="{E33090E3-ADC3-4D07-83C9-DF00ED73383F}">
      <dgm:prSet/>
      <dgm:spPr/>
      <dgm:t>
        <a:bodyPr/>
        <a:lstStyle/>
        <a:p>
          <a:pPr rtl="0"/>
          <a:r>
            <a:rPr lang="nl-BE" dirty="0"/>
            <a:t>Zegenwens (5:12-14)</a:t>
          </a:r>
        </a:p>
      </dgm:t>
    </dgm:pt>
    <dgm:pt modelId="{31A9577D-048A-4ED1-9A72-C4D84B975FE7}" type="parTrans" cxnId="{A0905624-9A44-43AC-A20F-F4734CBA4F51}">
      <dgm:prSet/>
      <dgm:spPr/>
      <dgm:t>
        <a:bodyPr/>
        <a:lstStyle/>
        <a:p>
          <a:endParaRPr lang="nl-BE"/>
        </a:p>
      </dgm:t>
    </dgm:pt>
    <dgm:pt modelId="{9A8B2F66-78A0-4D2A-A6E4-B6BC275B60A1}" type="sibTrans" cxnId="{A0905624-9A44-43AC-A20F-F4734CBA4F51}">
      <dgm:prSet/>
      <dgm:spPr/>
      <dgm:t>
        <a:bodyPr/>
        <a:lstStyle/>
        <a:p>
          <a:endParaRPr lang="nl-BE"/>
        </a:p>
      </dgm:t>
    </dgm:pt>
    <dgm:pt modelId="{E77AA487-1807-422D-B684-BD114F6998FA}">
      <dgm:prSet/>
      <dgm:spPr/>
      <dgm:t>
        <a:bodyPr/>
        <a:lstStyle/>
        <a:p>
          <a:pPr rtl="0"/>
          <a:r>
            <a:rPr lang="nl-BE"/>
            <a:t>in </a:t>
          </a:r>
          <a:r>
            <a:rPr lang="nl-BE" dirty="0"/>
            <a:t>de samenleving (2:11-12)</a:t>
          </a:r>
        </a:p>
      </dgm:t>
    </dgm:pt>
    <dgm:pt modelId="{4F0DF266-7B93-4240-AEF2-775CE841AD4A}" type="parTrans" cxnId="{2383BA90-0481-41B4-AEC6-BF940E6BA143}">
      <dgm:prSet/>
      <dgm:spPr/>
      <dgm:t>
        <a:bodyPr/>
        <a:lstStyle/>
        <a:p>
          <a:endParaRPr lang="nl-BE"/>
        </a:p>
      </dgm:t>
    </dgm:pt>
    <dgm:pt modelId="{EFDA5AF4-082E-4761-AD60-555BE178EFD7}" type="sibTrans" cxnId="{2383BA90-0481-41B4-AEC6-BF940E6BA143}">
      <dgm:prSet/>
      <dgm:spPr/>
      <dgm:t>
        <a:bodyPr/>
        <a:lstStyle/>
        <a:p>
          <a:endParaRPr lang="nl-BE"/>
        </a:p>
      </dgm:t>
    </dgm:pt>
    <dgm:pt modelId="{07637454-1755-4E89-8CBF-BFAAC083A87E}">
      <dgm:prSet/>
      <dgm:spPr/>
      <dgm:t>
        <a:bodyPr/>
        <a:lstStyle/>
        <a:p>
          <a:pPr rtl="0"/>
          <a:r>
            <a:rPr lang="nl-BE" dirty="0"/>
            <a:t>Lofzang (5:11)</a:t>
          </a:r>
        </a:p>
      </dgm:t>
    </dgm:pt>
    <dgm:pt modelId="{5BD5B707-14F3-44AC-8124-CEC89BC6ABFE}" type="parTrans" cxnId="{BF555C5D-A3C3-4A48-BE0D-08CF4C74E7E5}">
      <dgm:prSet/>
      <dgm:spPr/>
      <dgm:t>
        <a:bodyPr/>
        <a:lstStyle/>
        <a:p>
          <a:endParaRPr lang="nl-NL"/>
        </a:p>
      </dgm:t>
    </dgm:pt>
    <dgm:pt modelId="{C045D67C-6695-4113-B421-5198001C5829}" type="sibTrans" cxnId="{BF555C5D-A3C3-4A48-BE0D-08CF4C74E7E5}">
      <dgm:prSet/>
      <dgm:spPr/>
      <dgm:t>
        <a:bodyPr/>
        <a:lstStyle/>
        <a:p>
          <a:endParaRPr lang="nl-NL"/>
        </a:p>
      </dgm:t>
    </dgm:pt>
    <dgm:pt modelId="{F0D4C1CE-4CA0-4C39-AF74-9BDCC51B0170}" type="pres">
      <dgm:prSet presAssocID="{D1FACCD4-24D0-4927-8898-2B6DA7645C65}" presName="theList" presStyleCnt="0">
        <dgm:presLayoutVars>
          <dgm:dir/>
          <dgm:animLvl val="lvl"/>
          <dgm:resizeHandles val="exact"/>
        </dgm:presLayoutVars>
      </dgm:prSet>
      <dgm:spPr/>
    </dgm:pt>
    <dgm:pt modelId="{614F78FE-8B4F-4F94-9F91-CC62609CC6C5}" type="pres">
      <dgm:prSet presAssocID="{3733AA41-4BBB-4EC5-8C2B-A9CA3D8BF9FB}" presName="compNode" presStyleCnt="0"/>
      <dgm:spPr/>
    </dgm:pt>
    <dgm:pt modelId="{2E85444B-61EA-4BB6-949C-0B3659DE056B}" type="pres">
      <dgm:prSet presAssocID="{3733AA41-4BBB-4EC5-8C2B-A9CA3D8BF9FB}" presName="aNode" presStyleLbl="bgShp" presStyleIdx="0" presStyleCnt="4"/>
      <dgm:spPr/>
    </dgm:pt>
    <dgm:pt modelId="{C818D6B2-8DC3-4E40-BF02-B81415BEA6E0}" type="pres">
      <dgm:prSet presAssocID="{3733AA41-4BBB-4EC5-8C2B-A9CA3D8BF9FB}" presName="textNode" presStyleLbl="bgShp" presStyleIdx="0" presStyleCnt="4"/>
      <dgm:spPr/>
    </dgm:pt>
    <dgm:pt modelId="{C09C4A7C-F9A7-454B-AFBA-F2C97282F6F8}" type="pres">
      <dgm:prSet presAssocID="{3733AA41-4BBB-4EC5-8C2B-A9CA3D8BF9FB}" presName="compChildNode" presStyleCnt="0"/>
      <dgm:spPr/>
    </dgm:pt>
    <dgm:pt modelId="{09542C48-249E-4058-99DD-4D206D87B84F}" type="pres">
      <dgm:prSet presAssocID="{3733AA41-4BBB-4EC5-8C2B-A9CA3D8BF9FB}" presName="theInnerList" presStyleCnt="0"/>
      <dgm:spPr/>
    </dgm:pt>
    <dgm:pt modelId="{A9566391-5D29-4361-B260-1E1DA327E357}" type="pres">
      <dgm:prSet presAssocID="{DF65E047-AE81-4B9E-8991-871CCD59566E}" presName="childNode" presStyleLbl="node1" presStyleIdx="0" presStyleCnt="12">
        <dgm:presLayoutVars>
          <dgm:bulletEnabled val="1"/>
        </dgm:presLayoutVars>
      </dgm:prSet>
      <dgm:spPr/>
    </dgm:pt>
    <dgm:pt modelId="{A8C56754-21F8-4E08-BE89-D0601FC221AD}" type="pres">
      <dgm:prSet presAssocID="{DF65E047-AE81-4B9E-8991-871CCD59566E}" presName="aSpace2" presStyleCnt="0"/>
      <dgm:spPr/>
    </dgm:pt>
    <dgm:pt modelId="{9668F86C-C07B-4CF9-BC31-D12466B53586}" type="pres">
      <dgm:prSet presAssocID="{DF3C098A-3036-4C11-9815-7439833A3080}" presName="childNode" presStyleLbl="node1" presStyleIdx="1" presStyleCnt="12">
        <dgm:presLayoutVars>
          <dgm:bulletEnabled val="1"/>
        </dgm:presLayoutVars>
      </dgm:prSet>
      <dgm:spPr/>
    </dgm:pt>
    <dgm:pt modelId="{18DD5038-2FED-4EF4-B5E8-93BDF88844FB}" type="pres">
      <dgm:prSet presAssocID="{DF3C098A-3036-4C11-9815-7439833A3080}" presName="aSpace2" presStyleCnt="0"/>
      <dgm:spPr/>
    </dgm:pt>
    <dgm:pt modelId="{6D2A8004-730D-4825-8121-865DB58E28EA}" type="pres">
      <dgm:prSet presAssocID="{5DFB1442-E614-462E-81CC-5A9E524D8B22}" presName="childNode" presStyleLbl="node1" presStyleIdx="2" presStyleCnt="12">
        <dgm:presLayoutVars>
          <dgm:bulletEnabled val="1"/>
        </dgm:presLayoutVars>
      </dgm:prSet>
      <dgm:spPr/>
    </dgm:pt>
    <dgm:pt modelId="{60900223-36B0-4B81-95E2-99E44F282563}" type="pres">
      <dgm:prSet presAssocID="{5DFB1442-E614-462E-81CC-5A9E524D8B22}" presName="aSpace2" presStyleCnt="0"/>
      <dgm:spPr/>
    </dgm:pt>
    <dgm:pt modelId="{8F3EAC38-7D21-4DBE-B9AA-4B3338257D48}" type="pres">
      <dgm:prSet presAssocID="{52F50929-80B9-4998-ACC8-02FECCB2D1EA}" presName="childNode" presStyleLbl="node1" presStyleIdx="3" presStyleCnt="12">
        <dgm:presLayoutVars>
          <dgm:bulletEnabled val="1"/>
        </dgm:presLayoutVars>
      </dgm:prSet>
      <dgm:spPr/>
    </dgm:pt>
    <dgm:pt modelId="{2F375869-EF47-48BE-92FC-1DA35E226643}" type="pres">
      <dgm:prSet presAssocID="{3733AA41-4BBB-4EC5-8C2B-A9CA3D8BF9FB}" presName="aSpace" presStyleCnt="0"/>
      <dgm:spPr/>
    </dgm:pt>
    <dgm:pt modelId="{B572F2F4-ED10-4D39-A0C5-222613F65809}" type="pres">
      <dgm:prSet presAssocID="{6D5D7853-EF87-4161-89C4-AC69065D5B8C}" presName="compNode" presStyleCnt="0"/>
      <dgm:spPr/>
    </dgm:pt>
    <dgm:pt modelId="{4CB35177-FCD9-4907-BF9D-91E7EE0114C2}" type="pres">
      <dgm:prSet presAssocID="{6D5D7853-EF87-4161-89C4-AC69065D5B8C}" presName="aNode" presStyleLbl="bgShp" presStyleIdx="1" presStyleCnt="4"/>
      <dgm:spPr/>
    </dgm:pt>
    <dgm:pt modelId="{B2B79D9D-34C9-4965-B050-A1546A6CCD6E}" type="pres">
      <dgm:prSet presAssocID="{6D5D7853-EF87-4161-89C4-AC69065D5B8C}" presName="textNode" presStyleLbl="bgShp" presStyleIdx="1" presStyleCnt="4"/>
      <dgm:spPr/>
    </dgm:pt>
    <dgm:pt modelId="{275AB587-310B-403C-BFDC-BDD75FD9A880}" type="pres">
      <dgm:prSet presAssocID="{6D5D7853-EF87-4161-89C4-AC69065D5B8C}" presName="compChildNode" presStyleCnt="0"/>
      <dgm:spPr/>
    </dgm:pt>
    <dgm:pt modelId="{C11D348E-7FDE-4ADF-AC8C-1972DA740B4F}" type="pres">
      <dgm:prSet presAssocID="{6D5D7853-EF87-4161-89C4-AC69065D5B8C}" presName="theInnerList" presStyleCnt="0"/>
      <dgm:spPr/>
    </dgm:pt>
    <dgm:pt modelId="{12377CD9-55EE-47F9-A651-C9CC347B92CC}" type="pres">
      <dgm:prSet presAssocID="{72F629C8-9490-454B-964D-9A89372EA423}" presName="childNode" presStyleLbl="node1" presStyleIdx="4" presStyleCnt="12">
        <dgm:presLayoutVars>
          <dgm:bulletEnabled val="1"/>
        </dgm:presLayoutVars>
      </dgm:prSet>
      <dgm:spPr/>
    </dgm:pt>
    <dgm:pt modelId="{35CF9006-A5CC-4A31-A4D8-88B7E63B42BA}" type="pres">
      <dgm:prSet presAssocID="{72F629C8-9490-454B-964D-9A89372EA423}" presName="aSpace2" presStyleCnt="0"/>
      <dgm:spPr/>
    </dgm:pt>
    <dgm:pt modelId="{20167DF9-4190-4693-B00B-C7282EA6DF2D}" type="pres">
      <dgm:prSet presAssocID="{EE419048-BFB4-4BEF-A401-5BBE1BCC4A6C}" presName="childNode" presStyleLbl="node1" presStyleIdx="5" presStyleCnt="12">
        <dgm:presLayoutVars>
          <dgm:bulletEnabled val="1"/>
        </dgm:presLayoutVars>
      </dgm:prSet>
      <dgm:spPr/>
    </dgm:pt>
    <dgm:pt modelId="{5C910725-8951-49F3-ADC8-415DCFBCCBAF}" type="pres">
      <dgm:prSet presAssocID="{EE419048-BFB4-4BEF-A401-5BBE1BCC4A6C}" presName="aSpace2" presStyleCnt="0"/>
      <dgm:spPr/>
    </dgm:pt>
    <dgm:pt modelId="{21868C5A-256C-4E11-B959-4263F9D11E61}" type="pres">
      <dgm:prSet presAssocID="{CE48CA66-1FA2-4C28-91DB-A46C1967337B}" presName="childNode" presStyleLbl="node1" presStyleIdx="6" presStyleCnt="12">
        <dgm:presLayoutVars>
          <dgm:bulletEnabled val="1"/>
        </dgm:presLayoutVars>
      </dgm:prSet>
      <dgm:spPr/>
    </dgm:pt>
    <dgm:pt modelId="{9A298B66-9F51-4D20-9645-97BF0C45347C}" type="pres">
      <dgm:prSet presAssocID="{6D5D7853-EF87-4161-89C4-AC69065D5B8C}" presName="aSpace" presStyleCnt="0"/>
      <dgm:spPr/>
    </dgm:pt>
    <dgm:pt modelId="{AA3D9147-E895-47F8-A0E3-9295FB95B604}" type="pres">
      <dgm:prSet presAssocID="{2887FAA3-1515-4F29-9F92-091D339F9271}" presName="compNode" presStyleCnt="0"/>
      <dgm:spPr/>
    </dgm:pt>
    <dgm:pt modelId="{5995F40F-CC2D-407D-A9EB-7C42A9291383}" type="pres">
      <dgm:prSet presAssocID="{2887FAA3-1515-4F29-9F92-091D339F9271}" presName="aNode" presStyleLbl="bgShp" presStyleIdx="2" presStyleCnt="4"/>
      <dgm:spPr/>
    </dgm:pt>
    <dgm:pt modelId="{DA405B61-F7EC-4641-B51F-9F147B509476}" type="pres">
      <dgm:prSet presAssocID="{2887FAA3-1515-4F29-9F92-091D339F9271}" presName="textNode" presStyleLbl="bgShp" presStyleIdx="2" presStyleCnt="4"/>
      <dgm:spPr/>
    </dgm:pt>
    <dgm:pt modelId="{A51060D3-499F-4A8E-9AEA-4717D7A6769A}" type="pres">
      <dgm:prSet presAssocID="{2887FAA3-1515-4F29-9F92-091D339F9271}" presName="compChildNode" presStyleCnt="0"/>
      <dgm:spPr/>
    </dgm:pt>
    <dgm:pt modelId="{932708BE-8A71-4014-A525-5B0EA69E584D}" type="pres">
      <dgm:prSet presAssocID="{2887FAA3-1515-4F29-9F92-091D339F9271}" presName="theInnerList" presStyleCnt="0"/>
      <dgm:spPr/>
    </dgm:pt>
    <dgm:pt modelId="{27F24E0A-4B94-4CAE-B51E-9E2C44E21B4D}" type="pres">
      <dgm:prSet presAssocID="{371640E6-9E98-461D-8147-3EC0E1CA261E}" presName="childNode" presStyleLbl="node1" presStyleIdx="7" presStyleCnt="12">
        <dgm:presLayoutVars>
          <dgm:bulletEnabled val="1"/>
        </dgm:presLayoutVars>
      </dgm:prSet>
      <dgm:spPr/>
    </dgm:pt>
    <dgm:pt modelId="{10F1CC24-A7B9-47A6-805B-19B1B1398A84}" type="pres">
      <dgm:prSet presAssocID="{371640E6-9E98-461D-8147-3EC0E1CA261E}" presName="aSpace2" presStyleCnt="0"/>
      <dgm:spPr/>
    </dgm:pt>
    <dgm:pt modelId="{43F437AD-7412-40D5-87E1-56BAB2EC8865}" type="pres">
      <dgm:prSet presAssocID="{CCB52063-781B-4FC0-B620-34C9FD3C17D9}" presName="childNode" presStyleLbl="node1" presStyleIdx="8" presStyleCnt="12">
        <dgm:presLayoutVars>
          <dgm:bulletEnabled val="1"/>
        </dgm:presLayoutVars>
      </dgm:prSet>
      <dgm:spPr/>
    </dgm:pt>
    <dgm:pt modelId="{148DD9D3-7361-442A-A1EB-FB9EBC20E9F5}" type="pres">
      <dgm:prSet presAssocID="{2887FAA3-1515-4F29-9F92-091D339F9271}" presName="aSpace" presStyleCnt="0"/>
      <dgm:spPr/>
    </dgm:pt>
    <dgm:pt modelId="{0D367586-75CF-4FDE-A479-06A1345EBD04}" type="pres">
      <dgm:prSet presAssocID="{150AB3AA-E870-450F-B69A-D1698C82ABDE}" presName="compNode" presStyleCnt="0"/>
      <dgm:spPr/>
    </dgm:pt>
    <dgm:pt modelId="{F61E8B9E-1071-4255-A41B-8D80E23EDA3F}" type="pres">
      <dgm:prSet presAssocID="{150AB3AA-E870-450F-B69A-D1698C82ABDE}" presName="aNode" presStyleLbl="bgShp" presStyleIdx="3" presStyleCnt="4"/>
      <dgm:spPr/>
    </dgm:pt>
    <dgm:pt modelId="{BFE4CADB-1816-4E46-9154-CF8E2EFDC075}" type="pres">
      <dgm:prSet presAssocID="{150AB3AA-E870-450F-B69A-D1698C82ABDE}" presName="textNode" presStyleLbl="bgShp" presStyleIdx="3" presStyleCnt="4"/>
      <dgm:spPr/>
    </dgm:pt>
    <dgm:pt modelId="{0F11A2B8-AF0B-4E9E-ADEA-C38CAA19822C}" type="pres">
      <dgm:prSet presAssocID="{150AB3AA-E870-450F-B69A-D1698C82ABDE}" presName="compChildNode" presStyleCnt="0"/>
      <dgm:spPr/>
    </dgm:pt>
    <dgm:pt modelId="{2CD871AF-E6E7-435C-B773-ED186D064CFA}" type="pres">
      <dgm:prSet presAssocID="{150AB3AA-E870-450F-B69A-D1698C82ABDE}" presName="theInnerList" presStyleCnt="0"/>
      <dgm:spPr/>
    </dgm:pt>
    <dgm:pt modelId="{7E461971-3731-4BF8-9CA5-CF73B34CF4E2}" type="pres">
      <dgm:prSet presAssocID="{17DAF5FF-29C2-49B5-A600-0B5886741DCD}" presName="childNode" presStyleLbl="node1" presStyleIdx="9" presStyleCnt="12">
        <dgm:presLayoutVars>
          <dgm:bulletEnabled val="1"/>
        </dgm:presLayoutVars>
      </dgm:prSet>
      <dgm:spPr/>
    </dgm:pt>
    <dgm:pt modelId="{E4D78180-E044-48D8-964C-AF523409B704}" type="pres">
      <dgm:prSet presAssocID="{17DAF5FF-29C2-49B5-A600-0B5886741DCD}" presName="aSpace2" presStyleCnt="0"/>
      <dgm:spPr/>
    </dgm:pt>
    <dgm:pt modelId="{31F4F6B7-1AEE-4A2E-A1A2-2540C0BF81AD}" type="pres">
      <dgm:prSet presAssocID="{2ACC57B6-E5C2-4772-9E53-F59050FF9D02}" presName="childNode" presStyleLbl="node1" presStyleIdx="10" presStyleCnt="12">
        <dgm:presLayoutVars>
          <dgm:bulletEnabled val="1"/>
        </dgm:presLayoutVars>
      </dgm:prSet>
      <dgm:spPr/>
    </dgm:pt>
    <dgm:pt modelId="{19405F57-DE87-478B-AED5-7421C0F305C5}" type="pres">
      <dgm:prSet presAssocID="{2ACC57B6-E5C2-4772-9E53-F59050FF9D02}" presName="aSpace2" presStyleCnt="0"/>
      <dgm:spPr/>
    </dgm:pt>
    <dgm:pt modelId="{A80941EE-5942-4C61-932B-70E6E7D9CAEE}" type="pres">
      <dgm:prSet presAssocID="{E33090E3-ADC3-4D07-83C9-DF00ED73383F}" presName="childNode" presStyleLbl="node1" presStyleIdx="11" presStyleCnt="12">
        <dgm:presLayoutVars>
          <dgm:bulletEnabled val="1"/>
        </dgm:presLayoutVars>
      </dgm:prSet>
      <dgm:spPr/>
    </dgm:pt>
  </dgm:ptLst>
  <dgm:cxnLst>
    <dgm:cxn modelId="{0AF13003-235A-4360-86F6-E4C7F0974704}" type="presOf" srcId="{2887FAA3-1515-4F29-9F92-091D339F9271}" destId="{5995F40F-CC2D-407D-A9EB-7C42A9291383}" srcOrd="0" destOrd="0" presId="urn:microsoft.com/office/officeart/2005/8/layout/lProcess2"/>
    <dgm:cxn modelId="{45B06607-4FE9-4952-A51E-B66CE4F991E0}" srcId="{371640E6-9E98-461D-8147-3EC0E1CA261E}" destId="{35F7C0F9-F205-40FA-A40D-2A84FACFCD0D}" srcOrd="2" destOrd="0" parTransId="{11DBA9CE-BB86-4D6F-B124-6FDB25238853}" sibTransId="{213400FB-13CF-474F-B0FE-1D7E5CE825EF}"/>
    <dgm:cxn modelId="{586E9908-B7E0-44A7-8585-01C44505C1DA}" srcId="{D1FACCD4-24D0-4927-8898-2B6DA7645C65}" destId="{3733AA41-4BBB-4EC5-8C2B-A9CA3D8BF9FB}" srcOrd="0" destOrd="0" parTransId="{8F597C7C-7DE8-4A27-ACD8-A0EA10CF2AFD}" sibTransId="{297E6EBC-EF99-4DAA-8EED-54DED0C6E41B}"/>
    <dgm:cxn modelId="{92C06E12-30F2-4C63-97A9-9D75EBDAABC6}" srcId="{3733AA41-4BBB-4EC5-8C2B-A9CA3D8BF9FB}" destId="{DF65E047-AE81-4B9E-8991-871CCD59566E}" srcOrd="0" destOrd="0" parTransId="{43826E1B-5B8C-42C7-8FC2-02D2D2A7F1BD}" sibTransId="{C31A0DA5-EB8B-417A-A23C-65B04A1AA7BE}"/>
    <dgm:cxn modelId="{6EDC471A-036D-45F0-909F-E19671012049}" type="presOf" srcId="{07637454-1755-4E89-8CBF-BFAAC083A87E}" destId="{31F4F6B7-1AEE-4A2E-A1A2-2540C0BF81AD}" srcOrd="0" destOrd="3" presId="urn:microsoft.com/office/officeart/2005/8/layout/lProcess2"/>
    <dgm:cxn modelId="{11933C1B-3028-42B2-A83B-13ADE2EC47D7}" type="presOf" srcId="{F66E8F88-5E70-4D10-BCEE-63AE32064AA8}" destId="{43F437AD-7412-40D5-87E1-56BAB2EC8865}" srcOrd="0" destOrd="3" presId="urn:microsoft.com/office/officeart/2005/8/layout/lProcess2"/>
    <dgm:cxn modelId="{F70D6B1D-D286-4DEE-BD56-AE1D0D9595B9}" type="presOf" srcId="{D1FACCD4-24D0-4927-8898-2B6DA7645C65}" destId="{F0D4C1CE-4CA0-4C39-AF74-9BDCC51B0170}" srcOrd="0" destOrd="0" presId="urn:microsoft.com/office/officeart/2005/8/layout/lProcess2"/>
    <dgm:cxn modelId="{D501661F-61D2-483A-810D-D72CDA5F998C}" type="presOf" srcId="{DA1C97AD-B53D-4E0C-B625-64F5A9000D75}" destId="{27F24E0A-4B94-4CAE-B51E-9E2C44E21B4D}" srcOrd="0" destOrd="5" presId="urn:microsoft.com/office/officeart/2005/8/layout/lProcess2"/>
    <dgm:cxn modelId="{A0905624-9A44-43AC-A20F-F4734CBA4F51}" srcId="{150AB3AA-E870-450F-B69A-D1698C82ABDE}" destId="{E33090E3-ADC3-4D07-83C9-DF00ED73383F}" srcOrd="2" destOrd="0" parTransId="{31A9577D-048A-4ED1-9A72-C4D84B975FE7}" sibTransId="{9A8B2F66-78A0-4D2A-A6E4-B6BC275B60A1}"/>
    <dgm:cxn modelId="{4629632C-F29E-47B1-82BE-8FE397606077}" srcId="{371640E6-9E98-461D-8147-3EC0E1CA261E}" destId="{DA1C97AD-B53D-4E0C-B625-64F5A9000D75}" srcOrd="4" destOrd="0" parTransId="{0EFDF867-94E7-4A0D-8B97-8DB5C5D371D0}" sibTransId="{95E24729-2C1C-43DF-8AF1-44350435B368}"/>
    <dgm:cxn modelId="{AAECD72F-8050-4234-8523-62EBD6353519}" type="presOf" srcId="{72F629C8-9490-454B-964D-9A89372EA423}" destId="{12377CD9-55EE-47F9-A651-C9CC347B92CC}" srcOrd="0" destOrd="0" presId="urn:microsoft.com/office/officeart/2005/8/layout/lProcess2"/>
    <dgm:cxn modelId="{13875F34-E07B-46D0-B5E9-45FE885C748A}" type="presOf" srcId="{5DFB1442-E614-462E-81CC-5A9E524D8B22}" destId="{6D2A8004-730D-4825-8121-865DB58E28EA}" srcOrd="0" destOrd="0" presId="urn:microsoft.com/office/officeart/2005/8/layout/lProcess2"/>
    <dgm:cxn modelId="{BC21773A-B3D8-408C-91B4-617D63B28FDE}" type="presOf" srcId="{E43D4686-8FFE-4929-8506-E44721712E1E}" destId="{27F24E0A-4B94-4CAE-B51E-9E2C44E21B4D}" srcOrd="0" destOrd="2" presId="urn:microsoft.com/office/officeart/2005/8/layout/lProcess2"/>
    <dgm:cxn modelId="{D25C533D-58E0-448B-AC45-05E8C3231E28}" srcId="{2887FAA3-1515-4F29-9F92-091D339F9271}" destId="{371640E6-9E98-461D-8147-3EC0E1CA261E}" srcOrd="0" destOrd="0" parTransId="{BCFA7AD8-7EBE-4E67-99A4-867A99424A24}" sibTransId="{F9C583B5-42AA-4F7B-900A-9D7A6A679256}"/>
    <dgm:cxn modelId="{BF555C5D-A3C3-4A48-BE0D-08CF4C74E7E5}" srcId="{2ACC57B6-E5C2-4772-9E53-F59050FF9D02}" destId="{07637454-1755-4E89-8CBF-BFAAC083A87E}" srcOrd="2" destOrd="0" parTransId="{5BD5B707-14F3-44AC-8124-CEC89BC6ABFE}" sibTransId="{C045D67C-6695-4113-B421-5198001C5829}"/>
    <dgm:cxn modelId="{7258C360-7387-42AE-88C6-71AF29265FCB}" srcId="{150AB3AA-E870-450F-B69A-D1698C82ABDE}" destId="{2ACC57B6-E5C2-4772-9E53-F59050FF9D02}" srcOrd="1" destOrd="0" parTransId="{54A87AB3-D0C9-4E6B-ADB5-75B40E624832}" sibTransId="{0037EEEF-0C56-46F0-A7EA-2E7BB49252F9}"/>
    <dgm:cxn modelId="{DDA4C560-9424-4A6D-B93A-97A962BA5BE3}" srcId="{D1FACCD4-24D0-4927-8898-2B6DA7645C65}" destId="{150AB3AA-E870-450F-B69A-D1698C82ABDE}" srcOrd="3" destOrd="0" parTransId="{A13245AE-DEA1-4B26-91D9-25934CB3A90B}" sibTransId="{D71C874E-951B-4AEB-A633-AC035CA4A7BB}"/>
    <dgm:cxn modelId="{B349F348-87CA-4D41-B613-64720CB52DB5}" srcId="{6D5D7853-EF87-4161-89C4-AC69065D5B8C}" destId="{72F629C8-9490-454B-964D-9A89372EA423}" srcOrd="0" destOrd="0" parTransId="{79934ABA-87E7-435F-9031-74CEFF3A3168}" sibTransId="{9F59509A-C50F-43F0-8716-D11221C87F53}"/>
    <dgm:cxn modelId="{4F2EE36D-810E-45EF-AE3B-66F5FCEB46C8}" type="presOf" srcId="{2ACC57B6-E5C2-4772-9E53-F59050FF9D02}" destId="{31F4F6B7-1AEE-4A2E-A1A2-2540C0BF81AD}" srcOrd="0" destOrd="0" presId="urn:microsoft.com/office/officeart/2005/8/layout/lProcess2"/>
    <dgm:cxn modelId="{00AB2370-4D2D-4BF4-9E58-E55FAEE858AB}" srcId="{150AB3AA-E870-450F-B69A-D1698C82ABDE}" destId="{17DAF5FF-29C2-49B5-A600-0B5886741DCD}" srcOrd="0" destOrd="0" parTransId="{7C280634-8452-4344-82CE-8704DCD16E61}" sibTransId="{AC8B9AAF-AA9E-43CD-A1A6-4A2400A40BBA}"/>
    <dgm:cxn modelId="{0342C350-5E44-49D9-B494-11E73A4AA4D8}" srcId="{CCB52063-781B-4FC0-B620-34C9FD3C17D9}" destId="{000A51DD-0492-4D28-9F63-07AB0DA3BD48}" srcOrd="0" destOrd="0" parTransId="{11207FC7-2EB0-4364-B18A-7A23F98BAF12}" sibTransId="{E8C320D8-7C0F-41DC-B96A-C7C777941378}"/>
    <dgm:cxn modelId="{A673BB74-6124-4686-982E-651D35040DAB}" type="presOf" srcId="{000A51DD-0492-4D28-9F63-07AB0DA3BD48}" destId="{43F437AD-7412-40D5-87E1-56BAB2EC8865}" srcOrd="0" destOrd="1" presId="urn:microsoft.com/office/officeart/2005/8/layout/lProcess2"/>
    <dgm:cxn modelId="{9270CF75-AC7C-46EB-95BF-942092CD83B2}" srcId="{6D5D7853-EF87-4161-89C4-AC69065D5B8C}" destId="{EE419048-BFB4-4BEF-A401-5BBE1BCC4A6C}" srcOrd="1" destOrd="0" parTransId="{6BDB400C-7636-4AD9-9BCD-D8923F4242B2}" sibTransId="{8BC565DB-4275-44E9-BB07-53AB8CF8E966}"/>
    <dgm:cxn modelId="{867CEF75-0C66-4A25-8377-4DB235619413}" srcId="{CCB52063-781B-4FC0-B620-34C9FD3C17D9}" destId="{7DD0D0CA-A7F6-4BA7-A5A4-FC382416C6E3}" srcOrd="1" destOrd="0" parTransId="{23F608BE-6736-4742-BCD0-1D6710508508}" sibTransId="{1A472026-EA6C-4BA3-80B4-AD060A90FFBF}"/>
    <dgm:cxn modelId="{3C52ED78-9846-4EA2-BCFB-EE3700DF156B}" srcId="{2ACC57B6-E5C2-4772-9E53-F59050FF9D02}" destId="{7D3B0E9B-12AA-4561-94F7-6684183CB26A}" srcOrd="0" destOrd="0" parTransId="{FBA31CCE-FB02-4817-AB70-6D873BEECF81}" sibTransId="{E22901EF-C042-451C-ABA2-4F8D5C97697A}"/>
    <dgm:cxn modelId="{FD0DA179-AB2C-49C2-9CEA-B67F0A388C63}" srcId="{D1FACCD4-24D0-4927-8898-2B6DA7645C65}" destId="{6D5D7853-EF87-4161-89C4-AC69065D5B8C}" srcOrd="1" destOrd="0" parTransId="{60640F66-5712-4AB7-B8C6-B92666451E43}" sibTransId="{6808EEF9-E991-4791-A64E-5C89460EE23B}"/>
    <dgm:cxn modelId="{74F1AF5A-6385-4750-ACA3-D53AD42DC6B9}" type="presOf" srcId="{F1CD332C-3868-462D-8246-DF6234A4D33C}" destId="{31F4F6B7-1AEE-4A2E-A1A2-2540C0BF81AD}" srcOrd="0" destOrd="2" presId="urn:microsoft.com/office/officeart/2005/8/layout/lProcess2"/>
    <dgm:cxn modelId="{2D97277B-C7AC-4A4C-82A5-AD9EC08DA9E9}" srcId="{371640E6-9E98-461D-8147-3EC0E1CA261E}" destId="{79CE0144-574C-46A8-BF0D-82E4AD3DC9A4}" srcOrd="3" destOrd="0" parTransId="{EB4164F3-1F8D-403E-8C95-D807B9E8B79A}" sibTransId="{302CF02F-C9E7-4388-96B4-4308DC351055}"/>
    <dgm:cxn modelId="{784AD67E-9EA6-4887-9A80-D2B0CC409A1D}" srcId="{371640E6-9E98-461D-8147-3EC0E1CA261E}" destId="{E43D4686-8FFE-4929-8506-E44721712E1E}" srcOrd="1" destOrd="0" parTransId="{F779A283-8C59-48B6-A1D2-D9CF7DB8C6E5}" sibTransId="{1FCC795B-8722-4C1E-BA43-0712C596AC0A}"/>
    <dgm:cxn modelId="{92EB0281-64C4-480E-AB1E-F6A8EC2F8A95}" type="presOf" srcId="{DF3C098A-3036-4C11-9815-7439833A3080}" destId="{9668F86C-C07B-4CF9-BC31-D12466B53586}" srcOrd="0" destOrd="0" presId="urn:microsoft.com/office/officeart/2005/8/layout/lProcess2"/>
    <dgm:cxn modelId="{57557983-202C-48BC-81A0-EF7CFA55EABA}" srcId="{2887FAA3-1515-4F29-9F92-091D339F9271}" destId="{CCB52063-781B-4FC0-B620-34C9FD3C17D9}" srcOrd="1" destOrd="0" parTransId="{3C41A86A-5D07-4D53-99EB-07461C6DC173}" sibTransId="{5B99D155-D091-43F7-8F82-27AFAAE2F60E}"/>
    <dgm:cxn modelId="{7490E38E-9334-4285-A119-C082EBD9057D}" srcId="{2ACC57B6-E5C2-4772-9E53-F59050FF9D02}" destId="{F1CD332C-3868-462D-8246-DF6234A4D33C}" srcOrd="1" destOrd="0" parTransId="{CC5033F0-3741-4271-AB66-A4DE4CBB1850}" sibTransId="{1A52203B-D21E-4541-B331-A9452D5A8D8A}"/>
    <dgm:cxn modelId="{2383BA90-0481-41B4-AEC6-BF940E6BA143}" srcId="{371640E6-9E98-461D-8147-3EC0E1CA261E}" destId="{E77AA487-1807-422D-B684-BD114F6998FA}" srcOrd="0" destOrd="0" parTransId="{4F0DF266-7B93-4240-AEF2-775CE841AD4A}" sibTransId="{EFDA5AF4-082E-4761-AD60-555BE178EFD7}"/>
    <dgm:cxn modelId="{D669A293-8900-4FE6-BEC4-4AF1311D0F16}" type="presOf" srcId="{371640E6-9E98-461D-8147-3EC0E1CA261E}" destId="{27F24E0A-4B94-4CAE-B51E-9E2C44E21B4D}" srcOrd="0" destOrd="0" presId="urn:microsoft.com/office/officeart/2005/8/layout/lProcess2"/>
    <dgm:cxn modelId="{9E82D193-414E-4DC3-98AE-8A58AA7516FD}" type="presOf" srcId="{150AB3AA-E870-450F-B69A-D1698C82ABDE}" destId="{F61E8B9E-1071-4255-A41B-8D80E23EDA3F}" srcOrd="0" destOrd="0" presId="urn:microsoft.com/office/officeart/2005/8/layout/lProcess2"/>
    <dgm:cxn modelId="{C5BD74A0-867F-4C87-A98B-B713EA79AE44}" type="presOf" srcId="{79CE0144-574C-46A8-BF0D-82E4AD3DC9A4}" destId="{27F24E0A-4B94-4CAE-B51E-9E2C44E21B4D}" srcOrd="0" destOrd="4" presId="urn:microsoft.com/office/officeart/2005/8/layout/lProcess2"/>
    <dgm:cxn modelId="{CC1BE8A0-48B1-4A81-8405-84623AB27FF1}" type="presOf" srcId="{6D5D7853-EF87-4161-89C4-AC69065D5B8C}" destId="{4CB35177-FCD9-4907-BF9D-91E7EE0114C2}" srcOrd="0" destOrd="0" presId="urn:microsoft.com/office/officeart/2005/8/layout/lProcess2"/>
    <dgm:cxn modelId="{1E9229A7-C33D-4399-ABBC-0587DDC42757}" type="presOf" srcId="{CE48CA66-1FA2-4C28-91DB-A46C1967337B}" destId="{21868C5A-256C-4E11-B959-4263F9D11E61}" srcOrd="0" destOrd="0" presId="urn:microsoft.com/office/officeart/2005/8/layout/lProcess2"/>
    <dgm:cxn modelId="{32CB67A7-3AF6-437E-95A6-09AF50F7CC12}" type="presOf" srcId="{3733AA41-4BBB-4EC5-8C2B-A9CA3D8BF9FB}" destId="{C818D6B2-8DC3-4E40-BF02-B81415BEA6E0}" srcOrd="1" destOrd="0" presId="urn:microsoft.com/office/officeart/2005/8/layout/lProcess2"/>
    <dgm:cxn modelId="{73E2F0A9-7D5B-4FDE-A060-8F5471978025}" type="presOf" srcId="{150AB3AA-E870-450F-B69A-D1698C82ABDE}" destId="{BFE4CADB-1816-4E46-9154-CF8E2EFDC075}" srcOrd="1" destOrd="0" presId="urn:microsoft.com/office/officeart/2005/8/layout/lProcess2"/>
    <dgm:cxn modelId="{44271CAA-F4F3-4A09-8792-36F184AAA45D}" srcId="{3733AA41-4BBB-4EC5-8C2B-A9CA3D8BF9FB}" destId="{DF3C098A-3036-4C11-9815-7439833A3080}" srcOrd="1" destOrd="0" parTransId="{B00FB8D2-35BD-4457-A71A-861F10A1B96A}" sibTransId="{623CE238-CE35-440A-88BD-92956BA3106B}"/>
    <dgm:cxn modelId="{1AD779AA-63C8-49D9-9899-7F4F826C9890}" srcId="{6D5D7853-EF87-4161-89C4-AC69065D5B8C}" destId="{CE48CA66-1FA2-4C28-91DB-A46C1967337B}" srcOrd="2" destOrd="0" parTransId="{A6C3D13E-7075-4BE1-8306-6ECBEDE37752}" sibTransId="{07EDD0F4-249E-466A-87E8-E2E4C639107A}"/>
    <dgm:cxn modelId="{CC9B68AB-9133-485C-BFB7-0D7B10FB2F7E}" type="presOf" srcId="{2887FAA3-1515-4F29-9F92-091D339F9271}" destId="{DA405B61-F7EC-4641-B51F-9F147B509476}" srcOrd="1" destOrd="0" presId="urn:microsoft.com/office/officeart/2005/8/layout/lProcess2"/>
    <dgm:cxn modelId="{20BB35C6-9B46-4DA0-878F-51696A588729}" type="presOf" srcId="{E33090E3-ADC3-4D07-83C9-DF00ED73383F}" destId="{A80941EE-5942-4C61-932B-70E6E7D9CAEE}" srcOrd="0" destOrd="0" presId="urn:microsoft.com/office/officeart/2005/8/layout/lProcess2"/>
    <dgm:cxn modelId="{A45431CA-87AE-40F2-B8EA-6A0ED82295DF}" type="presOf" srcId="{7D3B0E9B-12AA-4561-94F7-6684183CB26A}" destId="{31F4F6B7-1AEE-4A2E-A1A2-2540C0BF81AD}" srcOrd="0" destOrd="1" presId="urn:microsoft.com/office/officeart/2005/8/layout/lProcess2"/>
    <dgm:cxn modelId="{C23D14D0-6495-49F6-8A62-D5755A58167D}" type="presOf" srcId="{E77AA487-1807-422D-B684-BD114F6998FA}" destId="{27F24E0A-4B94-4CAE-B51E-9E2C44E21B4D}" srcOrd="0" destOrd="1" presId="urn:microsoft.com/office/officeart/2005/8/layout/lProcess2"/>
    <dgm:cxn modelId="{E9B8ECD4-33B0-4703-8BEB-96A4D98C6E83}" srcId="{3733AA41-4BBB-4EC5-8C2B-A9CA3D8BF9FB}" destId="{5DFB1442-E614-462E-81CC-5A9E524D8B22}" srcOrd="2" destOrd="0" parTransId="{75045811-B971-4F46-B784-254F5A29C54C}" sibTransId="{C6AB47A4-F033-4245-813B-474ABFB7C2C0}"/>
    <dgm:cxn modelId="{84498ED5-31EA-4471-845E-23CB68AD6918}" type="presOf" srcId="{CCB52063-781B-4FC0-B620-34C9FD3C17D9}" destId="{43F437AD-7412-40D5-87E1-56BAB2EC8865}" srcOrd="0" destOrd="0" presId="urn:microsoft.com/office/officeart/2005/8/layout/lProcess2"/>
    <dgm:cxn modelId="{419F88DD-A54D-49D6-8BF5-98351D2BDD94}" type="presOf" srcId="{7DD0D0CA-A7F6-4BA7-A5A4-FC382416C6E3}" destId="{43F437AD-7412-40D5-87E1-56BAB2EC8865}" srcOrd="0" destOrd="2" presId="urn:microsoft.com/office/officeart/2005/8/layout/lProcess2"/>
    <dgm:cxn modelId="{37D8A2E1-BF7B-4C8F-BC06-B90323200A5D}" type="presOf" srcId="{52F50929-80B9-4998-ACC8-02FECCB2D1EA}" destId="{8F3EAC38-7D21-4DBE-B9AA-4B3338257D48}" srcOrd="0" destOrd="0" presId="urn:microsoft.com/office/officeart/2005/8/layout/lProcess2"/>
    <dgm:cxn modelId="{C9134DE8-29C8-41D3-8CD1-690CEC46819E}" srcId="{D1FACCD4-24D0-4927-8898-2B6DA7645C65}" destId="{2887FAA3-1515-4F29-9F92-091D339F9271}" srcOrd="2" destOrd="0" parTransId="{827D0E68-9C16-48C2-BC91-2081851BB9E1}" sibTransId="{4D2EBB18-1A14-4143-83BD-53D215E8DE1D}"/>
    <dgm:cxn modelId="{A04ED0EA-5B56-47F7-805C-AB37D2C6EDB2}" type="presOf" srcId="{EE419048-BFB4-4BEF-A401-5BBE1BCC4A6C}" destId="{20167DF9-4190-4693-B00B-C7282EA6DF2D}" srcOrd="0" destOrd="0" presId="urn:microsoft.com/office/officeart/2005/8/layout/lProcess2"/>
    <dgm:cxn modelId="{EC931AEE-F00B-4B5E-B029-F5EC780A845D}" srcId="{CCB52063-781B-4FC0-B620-34C9FD3C17D9}" destId="{F66E8F88-5E70-4D10-BCEE-63AE32064AA8}" srcOrd="2" destOrd="0" parTransId="{5633F265-CD17-461A-ADA5-275568282E12}" sibTransId="{EDCE1AE7-2C77-41E6-A02A-CAB5D1D8EF3A}"/>
    <dgm:cxn modelId="{044307EF-0635-4072-97DA-DC18EA7A3D27}" type="presOf" srcId="{17DAF5FF-29C2-49B5-A600-0B5886741DCD}" destId="{7E461971-3731-4BF8-9CA5-CF73B34CF4E2}" srcOrd="0" destOrd="0" presId="urn:microsoft.com/office/officeart/2005/8/layout/lProcess2"/>
    <dgm:cxn modelId="{E0006CEF-5937-4EA7-AFD8-B53880401AFB}" type="presOf" srcId="{6D5D7853-EF87-4161-89C4-AC69065D5B8C}" destId="{B2B79D9D-34C9-4965-B050-A1546A6CCD6E}" srcOrd="1" destOrd="0" presId="urn:microsoft.com/office/officeart/2005/8/layout/lProcess2"/>
    <dgm:cxn modelId="{29E803F2-B5DB-4D32-A5B9-3FF65156453F}" type="presOf" srcId="{35F7C0F9-F205-40FA-A40D-2A84FACFCD0D}" destId="{27F24E0A-4B94-4CAE-B51E-9E2C44E21B4D}" srcOrd="0" destOrd="3" presId="urn:microsoft.com/office/officeart/2005/8/layout/lProcess2"/>
    <dgm:cxn modelId="{1D9F57F3-45D3-4E50-ADEA-D0B4DCFAAE6C}" type="presOf" srcId="{DF65E047-AE81-4B9E-8991-871CCD59566E}" destId="{A9566391-5D29-4361-B260-1E1DA327E357}" srcOrd="0" destOrd="0" presId="urn:microsoft.com/office/officeart/2005/8/layout/lProcess2"/>
    <dgm:cxn modelId="{D8D8C9F8-5DBB-4AD7-ADBE-89AFA0D56D4D}" srcId="{3733AA41-4BBB-4EC5-8C2B-A9CA3D8BF9FB}" destId="{52F50929-80B9-4998-ACC8-02FECCB2D1EA}" srcOrd="3" destOrd="0" parTransId="{9ED86236-ABA8-451C-9ADD-0D6D68C1BA09}" sibTransId="{826046CE-75CF-4CEA-B028-4FCD0F4A2C1C}"/>
    <dgm:cxn modelId="{98843FFB-1B2C-45E8-B7C9-482600CC29E2}" type="presOf" srcId="{3733AA41-4BBB-4EC5-8C2B-A9CA3D8BF9FB}" destId="{2E85444B-61EA-4BB6-949C-0B3659DE056B}" srcOrd="0" destOrd="0" presId="urn:microsoft.com/office/officeart/2005/8/layout/lProcess2"/>
    <dgm:cxn modelId="{6AF5450C-C693-481F-83A9-F9A1425486E3}" type="presParOf" srcId="{F0D4C1CE-4CA0-4C39-AF74-9BDCC51B0170}" destId="{614F78FE-8B4F-4F94-9F91-CC62609CC6C5}" srcOrd="0" destOrd="0" presId="urn:microsoft.com/office/officeart/2005/8/layout/lProcess2"/>
    <dgm:cxn modelId="{252DD9C8-DA8E-44FB-B4CE-826313C421EE}" type="presParOf" srcId="{614F78FE-8B4F-4F94-9F91-CC62609CC6C5}" destId="{2E85444B-61EA-4BB6-949C-0B3659DE056B}" srcOrd="0" destOrd="0" presId="urn:microsoft.com/office/officeart/2005/8/layout/lProcess2"/>
    <dgm:cxn modelId="{908FBFB6-21AF-4E52-B84E-9E375DADB2F4}" type="presParOf" srcId="{614F78FE-8B4F-4F94-9F91-CC62609CC6C5}" destId="{C818D6B2-8DC3-4E40-BF02-B81415BEA6E0}" srcOrd="1" destOrd="0" presId="urn:microsoft.com/office/officeart/2005/8/layout/lProcess2"/>
    <dgm:cxn modelId="{92076A6D-0AE7-4822-B4F7-0377B5E6119E}" type="presParOf" srcId="{614F78FE-8B4F-4F94-9F91-CC62609CC6C5}" destId="{C09C4A7C-F9A7-454B-AFBA-F2C97282F6F8}" srcOrd="2" destOrd="0" presId="urn:microsoft.com/office/officeart/2005/8/layout/lProcess2"/>
    <dgm:cxn modelId="{E5BC9909-DAEB-4CBC-AFF1-75BB925867BE}" type="presParOf" srcId="{C09C4A7C-F9A7-454B-AFBA-F2C97282F6F8}" destId="{09542C48-249E-4058-99DD-4D206D87B84F}" srcOrd="0" destOrd="0" presId="urn:microsoft.com/office/officeart/2005/8/layout/lProcess2"/>
    <dgm:cxn modelId="{E38DAA38-55C8-49A1-B656-20EEC63E1725}" type="presParOf" srcId="{09542C48-249E-4058-99DD-4D206D87B84F}" destId="{A9566391-5D29-4361-B260-1E1DA327E357}" srcOrd="0" destOrd="0" presId="urn:microsoft.com/office/officeart/2005/8/layout/lProcess2"/>
    <dgm:cxn modelId="{93A7724F-6274-4ADF-9AEA-3F468D74E1F6}" type="presParOf" srcId="{09542C48-249E-4058-99DD-4D206D87B84F}" destId="{A8C56754-21F8-4E08-BE89-D0601FC221AD}" srcOrd="1" destOrd="0" presId="urn:microsoft.com/office/officeart/2005/8/layout/lProcess2"/>
    <dgm:cxn modelId="{CB9AE62A-CB36-4189-8BA0-70A1ACF34275}" type="presParOf" srcId="{09542C48-249E-4058-99DD-4D206D87B84F}" destId="{9668F86C-C07B-4CF9-BC31-D12466B53586}" srcOrd="2" destOrd="0" presId="urn:microsoft.com/office/officeart/2005/8/layout/lProcess2"/>
    <dgm:cxn modelId="{445D60B6-7AC0-4080-86A8-854A0400B056}" type="presParOf" srcId="{09542C48-249E-4058-99DD-4D206D87B84F}" destId="{18DD5038-2FED-4EF4-B5E8-93BDF88844FB}" srcOrd="3" destOrd="0" presId="urn:microsoft.com/office/officeart/2005/8/layout/lProcess2"/>
    <dgm:cxn modelId="{B0513C69-5394-4CF9-B2C0-A9C135E3156F}" type="presParOf" srcId="{09542C48-249E-4058-99DD-4D206D87B84F}" destId="{6D2A8004-730D-4825-8121-865DB58E28EA}" srcOrd="4" destOrd="0" presId="urn:microsoft.com/office/officeart/2005/8/layout/lProcess2"/>
    <dgm:cxn modelId="{F69E1087-63A7-499F-94CE-1D231EAA6937}" type="presParOf" srcId="{09542C48-249E-4058-99DD-4D206D87B84F}" destId="{60900223-36B0-4B81-95E2-99E44F282563}" srcOrd="5" destOrd="0" presId="urn:microsoft.com/office/officeart/2005/8/layout/lProcess2"/>
    <dgm:cxn modelId="{82504A00-E197-4253-B7D7-980CF10B37C8}" type="presParOf" srcId="{09542C48-249E-4058-99DD-4D206D87B84F}" destId="{8F3EAC38-7D21-4DBE-B9AA-4B3338257D48}" srcOrd="6" destOrd="0" presId="urn:microsoft.com/office/officeart/2005/8/layout/lProcess2"/>
    <dgm:cxn modelId="{B563D780-AB48-492E-B116-A6CCDCF3A62D}" type="presParOf" srcId="{F0D4C1CE-4CA0-4C39-AF74-9BDCC51B0170}" destId="{2F375869-EF47-48BE-92FC-1DA35E226643}" srcOrd="1" destOrd="0" presId="urn:microsoft.com/office/officeart/2005/8/layout/lProcess2"/>
    <dgm:cxn modelId="{31452C4B-2357-4072-96F2-13BB517FAC5A}" type="presParOf" srcId="{F0D4C1CE-4CA0-4C39-AF74-9BDCC51B0170}" destId="{B572F2F4-ED10-4D39-A0C5-222613F65809}" srcOrd="2" destOrd="0" presId="urn:microsoft.com/office/officeart/2005/8/layout/lProcess2"/>
    <dgm:cxn modelId="{282DD474-4DF7-4645-BBEA-424B2C984ADC}" type="presParOf" srcId="{B572F2F4-ED10-4D39-A0C5-222613F65809}" destId="{4CB35177-FCD9-4907-BF9D-91E7EE0114C2}" srcOrd="0" destOrd="0" presId="urn:microsoft.com/office/officeart/2005/8/layout/lProcess2"/>
    <dgm:cxn modelId="{22BACCB4-1172-4047-82D3-2282DCEB6A6D}" type="presParOf" srcId="{B572F2F4-ED10-4D39-A0C5-222613F65809}" destId="{B2B79D9D-34C9-4965-B050-A1546A6CCD6E}" srcOrd="1" destOrd="0" presId="urn:microsoft.com/office/officeart/2005/8/layout/lProcess2"/>
    <dgm:cxn modelId="{39721E55-8687-4711-A0C1-09A403C3AB17}" type="presParOf" srcId="{B572F2F4-ED10-4D39-A0C5-222613F65809}" destId="{275AB587-310B-403C-BFDC-BDD75FD9A880}" srcOrd="2" destOrd="0" presId="urn:microsoft.com/office/officeart/2005/8/layout/lProcess2"/>
    <dgm:cxn modelId="{D5E929FF-B3DA-4629-BBCF-3A5422562E83}" type="presParOf" srcId="{275AB587-310B-403C-BFDC-BDD75FD9A880}" destId="{C11D348E-7FDE-4ADF-AC8C-1972DA740B4F}" srcOrd="0" destOrd="0" presId="urn:microsoft.com/office/officeart/2005/8/layout/lProcess2"/>
    <dgm:cxn modelId="{3B7B5280-75BA-49C4-8EF1-C48D3860EC0A}" type="presParOf" srcId="{C11D348E-7FDE-4ADF-AC8C-1972DA740B4F}" destId="{12377CD9-55EE-47F9-A651-C9CC347B92CC}" srcOrd="0" destOrd="0" presId="urn:microsoft.com/office/officeart/2005/8/layout/lProcess2"/>
    <dgm:cxn modelId="{C26F39BA-A906-4E86-B94E-4D526BB9E0E5}" type="presParOf" srcId="{C11D348E-7FDE-4ADF-AC8C-1972DA740B4F}" destId="{35CF9006-A5CC-4A31-A4D8-88B7E63B42BA}" srcOrd="1" destOrd="0" presId="urn:microsoft.com/office/officeart/2005/8/layout/lProcess2"/>
    <dgm:cxn modelId="{4C6101E0-C4CD-4A87-B440-B3561DF861DA}" type="presParOf" srcId="{C11D348E-7FDE-4ADF-AC8C-1972DA740B4F}" destId="{20167DF9-4190-4693-B00B-C7282EA6DF2D}" srcOrd="2" destOrd="0" presId="urn:microsoft.com/office/officeart/2005/8/layout/lProcess2"/>
    <dgm:cxn modelId="{5C7CE0C6-8FB0-438E-A008-AD6CF4937378}" type="presParOf" srcId="{C11D348E-7FDE-4ADF-AC8C-1972DA740B4F}" destId="{5C910725-8951-49F3-ADC8-415DCFBCCBAF}" srcOrd="3" destOrd="0" presId="urn:microsoft.com/office/officeart/2005/8/layout/lProcess2"/>
    <dgm:cxn modelId="{CCC8256A-20D4-4754-908F-4DF2B3D9A700}" type="presParOf" srcId="{C11D348E-7FDE-4ADF-AC8C-1972DA740B4F}" destId="{21868C5A-256C-4E11-B959-4263F9D11E61}" srcOrd="4" destOrd="0" presId="urn:microsoft.com/office/officeart/2005/8/layout/lProcess2"/>
    <dgm:cxn modelId="{6C33D5ED-C797-443C-AE83-AE3ACAEE7CD7}" type="presParOf" srcId="{F0D4C1CE-4CA0-4C39-AF74-9BDCC51B0170}" destId="{9A298B66-9F51-4D20-9645-97BF0C45347C}" srcOrd="3" destOrd="0" presId="urn:microsoft.com/office/officeart/2005/8/layout/lProcess2"/>
    <dgm:cxn modelId="{6CE05F77-A2B7-4195-903C-230628EBE85C}" type="presParOf" srcId="{F0D4C1CE-4CA0-4C39-AF74-9BDCC51B0170}" destId="{AA3D9147-E895-47F8-A0E3-9295FB95B604}" srcOrd="4" destOrd="0" presId="urn:microsoft.com/office/officeart/2005/8/layout/lProcess2"/>
    <dgm:cxn modelId="{035E22B3-0B55-4E03-959E-2319F219E63C}" type="presParOf" srcId="{AA3D9147-E895-47F8-A0E3-9295FB95B604}" destId="{5995F40F-CC2D-407D-A9EB-7C42A9291383}" srcOrd="0" destOrd="0" presId="urn:microsoft.com/office/officeart/2005/8/layout/lProcess2"/>
    <dgm:cxn modelId="{849CE4D4-8C52-4552-B6AC-52C07F5401EC}" type="presParOf" srcId="{AA3D9147-E895-47F8-A0E3-9295FB95B604}" destId="{DA405B61-F7EC-4641-B51F-9F147B509476}" srcOrd="1" destOrd="0" presId="urn:microsoft.com/office/officeart/2005/8/layout/lProcess2"/>
    <dgm:cxn modelId="{2AA7E2D3-7596-4787-A6D2-2DB18405D476}" type="presParOf" srcId="{AA3D9147-E895-47F8-A0E3-9295FB95B604}" destId="{A51060D3-499F-4A8E-9AEA-4717D7A6769A}" srcOrd="2" destOrd="0" presId="urn:microsoft.com/office/officeart/2005/8/layout/lProcess2"/>
    <dgm:cxn modelId="{A87838C2-0F88-473A-B5B6-1792828DCCCD}" type="presParOf" srcId="{A51060D3-499F-4A8E-9AEA-4717D7A6769A}" destId="{932708BE-8A71-4014-A525-5B0EA69E584D}" srcOrd="0" destOrd="0" presId="urn:microsoft.com/office/officeart/2005/8/layout/lProcess2"/>
    <dgm:cxn modelId="{29D13310-B286-4BBB-A98E-5E111DA5C6C1}" type="presParOf" srcId="{932708BE-8A71-4014-A525-5B0EA69E584D}" destId="{27F24E0A-4B94-4CAE-B51E-9E2C44E21B4D}" srcOrd="0" destOrd="0" presId="urn:microsoft.com/office/officeart/2005/8/layout/lProcess2"/>
    <dgm:cxn modelId="{9ACD3D94-6F9B-416B-8424-75BA8B251BA8}" type="presParOf" srcId="{932708BE-8A71-4014-A525-5B0EA69E584D}" destId="{10F1CC24-A7B9-47A6-805B-19B1B1398A84}" srcOrd="1" destOrd="0" presId="urn:microsoft.com/office/officeart/2005/8/layout/lProcess2"/>
    <dgm:cxn modelId="{10D5F593-E7F9-46E5-8500-D5EB4D24AE53}" type="presParOf" srcId="{932708BE-8A71-4014-A525-5B0EA69E584D}" destId="{43F437AD-7412-40D5-87E1-56BAB2EC8865}" srcOrd="2" destOrd="0" presId="urn:microsoft.com/office/officeart/2005/8/layout/lProcess2"/>
    <dgm:cxn modelId="{67ACF55A-4DBA-4AD9-99D9-0B02E86ADED2}" type="presParOf" srcId="{F0D4C1CE-4CA0-4C39-AF74-9BDCC51B0170}" destId="{148DD9D3-7361-442A-A1EB-FB9EBC20E9F5}" srcOrd="5" destOrd="0" presId="urn:microsoft.com/office/officeart/2005/8/layout/lProcess2"/>
    <dgm:cxn modelId="{10D0E47C-5B41-47D1-BDE8-D956E194BAAC}" type="presParOf" srcId="{F0D4C1CE-4CA0-4C39-AF74-9BDCC51B0170}" destId="{0D367586-75CF-4FDE-A479-06A1345EBD04}" srcOrd="6" destOrd="0" presId="urn:microsoft.com/office/officeart/2005/8/layout/lProcess2"/>
    <dgm:cxn modelId="{C4FC75B4-D320-4798-8108-AD5149BF0E4C}" type="presParOf" srcId="{0D367586-75CF-4FDE-A479-06A1345EBD04}" destId="{F61E8B9E-1071-4255-A41B-8D80E23EDA3F}" srcOrd="0" destOrd="0" presId="urn:microsoft.com/office/officeart/2005/8/layout/lProcess2"/>
    <dgm:cxn modelId="{F04225EB-F385-44F1-B398-1DCEDE22782C}" type="presParOf" srcId="{0D367586-75CF-4FDE-A479-06A1345EBD04}" destId="{BFE4CADB-1816-4E46-9154-CF8E2EFDC075}" srcOrd="1" destOrd="0" presId="urn:microsoft.com/office/officeart/2005/8/layout/lProcess2"/>
    <dgm:cxn modelId="{E0456343-EB13-4387-82DB-FA175B7414BC}" type="presParOf" srcId="{0D367586-75CF-4FDE-A479-06A1345EBD04}" destId="{0F11A2B8-AF0B-4E9E-ADEA-C38CAA19822C}" srcOrd="2" destOrd="0" presId="urn:microsoft.com/office/officeart/2005/8/layout/lProcess2"/>
    <dgm:cxn modelId="{977949F7-26FF-49BD-B447-BDA7F76F5FE9}" type="presParOf" srcId="{0F11A2B8-AF0B-4E9E-ADEA-C38CAA19822C}" destId="{2CD871AF-E6E7-435C-B773-ED186D064CFA}" srcOrd="0" destOrd="0" presId="urn:microsoft.com/office/officeart/2005/8/layout/lProcess2"/>
    <dgm:cxn modelId="{2D7D5C99-FE94-4602-989A-5EE05DA97C77}" type="presParOf" srcId="{2CD871AF-E6E7-435C-B773-ED186D064CFA}" destId="{7E461971-3731-4BF8-9CA5-CF73B34CF4E2}" srcOrd="0" destOrd="0" presId="urn:microsoft.com/office/officeart/2005/8/layout/lProcess2"/>
    <dgm:cxn modelId="{B61A09F0-E691-46FB-A7F7-F1670D42E4F7}" type="presParOf" srcId="{2CD871AF-E6E7-435C-B773-ED186D064CFA}" destId="{E4D78180-E044-48D8-964C-AF523409B704}" srcOrd="1" destOrd="0" presId="urn:microsoft.com/office/officeart/2005/8/layout/lProcess2"/>
    <dgm:cxn modelId="{2D09EA32-C1A0-4546-A1E6-EE1D41A15978}" type="presParOf" srcId="{2CD871AF-E6E7-435C-B773-ED186D064CFA}" destId="{31F4F6B7-1AEE-4A2E-A1A2-2540C0BF81AD}" srcOrd="2" destOrd="0" presId="urn:microsoft.com/office/officeart/2005/8/layout/lProcess2"/>
    <dgm:cxn modelId="{FFE7F660-D187-4390-9B69-E787249535E6}" type="presParOf" srcId="{2CD871AF-E6E7-435C-B773-ED186D064CFA}" destId="{19405F57-DE87-478B-AED5-7421C0F305C5}" srcOrd="3" destOrd="0" presId="urn:microsoft.com/office/officeart/2005/8/layout/lProcess2"/>
    <dgm:cxn modelId="{CE76D4F0-216F-41BD-B9F4-B0AFC0F715D6}" type="presParOf" srcId="{2CD871AF-E6E7-435C-B773-ED186D064CFA}" destId="{A80941EE-5942-4C61-932B-70E6E7D9CAEE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351F85-B9AD-4405-8ED5-F97B9835C4EE}">
      <dsp:nvSpPr>
        <dsp:cNvPr id="0" name=""/>
        <dsp:cNvSpPr/>
      </dsp:nvSpPr>
      <dsp:spPr>
        <a:xfrm>
          <a:off x="0" y="1088231"/>
          <a:ext cx="7886700" cy="1450975"/>
        </a:xfrm>
        <a:prstGeom prst="notchedRightArrow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94B342-358D-47BE-8EB2-05F7BDEA8003}">
      <dsp:nvSpPr>
        <dsp:cNvPr id="0" name=""/>
        <dsp:cNvSpPr/>
      </dsp:nvSpPr>
      <dsp:spPr>
        <a:xfrm>
          <a:off x="3119" y="0"/>
          <a:ext cx="1363806" cy="14509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b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600" kern="1200" dirty="0"/>
            <a:t>Vervolgingen door Nero (64nC)</a:t>
          </a:r>
        </a:p>
      </dsp:txBody>
      <dsp:txXfrm>
        <a:off x="3119" y="0"/>
        <a:ext cx="1363806" cy="1450975"/>
      </dsp:txXfrm>
    </dsp:sp>
    <dsp:sp modelId="{12DED0C0-2BE5-4093-A306-F739983BDACC}">
      <dsp:nvSpPr>
        <dsp:cNvPr id="0" name=""/>
        <dsp:cNvSpPr/>
      </dsp:nvSpPr>
      <dsp:spPr>
        <a:xfrm>
          <a:off x="503650" y="1632347"/>
          <a:ext cx="362743" cy="362743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211F7E-8BB1-4D4B-A132-FFF177D3EEE1}">
      <dsp:nvSpPr>
        <dsp:cNvPr id="0" name=""/>
        <dsp:cNvSpPr/>
      </dsp:nvSpPr>
      <dsp:spPr>
        <a:xfrm>
          <a:off x="1435115" y="2176462"/>
          <a:ext cx="1363806" cy="14509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600" kern="1200" dirty="0"/>
            <a:t>Paulus gedood</a:t>
          </a:r>
          <a:br>
            <a:rPr lang="nl-BE" sz="1600" kern="1200" dirty="0"/>
          </a:br>
          <a:r>
            <a:rPr lang="nl-BE" sz="1600" kern="1200" dirty="0"/>
            <a:t>(64 of 67C)</a:t>
          </a:r>
        </a:p>
      </dsp:txBody>
      <dsp:txXfrm>
        <a:off x="1435115" y="2176462"/>
        <a:ext cx="1363806" cy="1450975"/>
      </dsp:txXfrm>
    </dsp:sp>
    <dsp:sp modelId="{855F4ABB-AE19-4247-9FF1-802840F544AA}">
      <dsp:nvSpPr>
        <dsp:cNvPr id="0" name=""/>
        <dsp:cNvSpPr/>
      </dsp:nvSpPr>
      <dsp:spPr>
        <a:xfrm>
          <a:off x="1935646" y="1632347"/>
          <a:ext cx="362743" cy="362743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B697DE-23B3-45CE-8186-A32675792FF0}">
      <dsp:nvSpPr>
        <dsp:cNvPr id="0" name=""/>
        <dsp:cNvSpPr/>
      </dsp:nvSpPr>
      <dsp:spPr>
        <a:xfrm>
          <a:off x="2867111" y="0"/>
          <a:ext cx="1363806" cy="14509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b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600" kern="1200"/>
            <a:t>Petrus gedood</a:t>
          </a:r>
          <a:br>
            <a:rPr lang="nl-BE" sz="1600" kern="1200"/>
          </a:br>
          <a:r>
            <a:rPr lang="nl-BE" sz="1600" kern="1200"/>
            <a:t>(64–68nC</a:t>
          </a:r>
          <a:r>
            <a:rPr lang="nl-BE" sz="1600" kern="1200" dirty="0"/>
            <a:t>)</a:t>
          </a:r>
        </a:p>
      </dsp:txBody>
      <dsp:txXfrm>
        <a:off x="2867111" y="0"/>
        <a:ext cx="1363806" cy="1450975"/>
      </dsp:txXfrm>
    </dsp:sp>
    <dsp:sp modelId="{002E7DCF-3CDF-4439-B617-FFD7ADBF4B4B}">
      <dsp:nvSpPr>
        <dsp:cNvPr id="0" name=""/>
        <dsp:cNvSpPr/>
      </dsp:nvSpPr>
      <dsp:spPr>
        <a:xfrm>
          <a:off x="3367643" y="1632347"/>
          <a:ext cx="362743" cy="362743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F63B83-0F03-4CD8-89CA-1CCE1494DCDE}">
      <dsp:nvSpPr>
        <dsp:cNvPr id="0" name=""/>
        <dsp:cNvSpPr/>
      </dsp:nvSpPr>
      <dsp:spPr>
        <a:xfrm>
          <a:off x="4299108" y="2176462"/>
          <a:ext cx="1363806" cy="14509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600" kern="1200" dirty="0"/>
            <a:t>Vervolging door </a:t>
          </a:r>
          <a:r>
            <a:rPr lang="nl-BE" sz="1600" kern="1200" dirty="0" err="1"/>
            <a:t>Domitianus</a:t>
          </a:r>
          <a:r>
            <a:rPr lang="nl-BE" sz="1600" kern="1200" dirty="0"/>
            <a:t> (90-100nC)</a:t>
          </a:r>
        </a:p>
      </dsp:txBody>
      <dsp:txXfrm>
        <a:off x="4299108" y="2176462"/>
        <a:ext cx="1363806" cy="1450975"/>
      </dsp:txXfrm>
    </dsp:sp>
    <dsp:sp modelId="{382FF158-C8ED-455B-89E7-534EC968F4F3}">
      <dsp:nvSpPr>
        <dsp:cNvPr id="0" name=""/>
        <dsp:cNvSpPr/>
      </dsp:nvSpPr>
      <dsp:spPr>
        <a:xfrm>
          <a:off x="4799639" y="1632347"/>
          <a:ext cx="362743" cy="362743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FE2268-38E3-481F-AFC2-864ECD3F95E6}">
      <dsp:nvSpPr>
        <dsp:cNvPr id="0" name=""/>
        <dsp:cNvSpPr/>
      </dsp:nvSpPr>
      <dsp:spPr>
        <a:xfrm>
          <a:off x="5731104" y="0"/>
          <a:ext cx="1363806" cy="14509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b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600" kern="1200" dirty="0"/>
            <a:t>Vervolging door Trajanus (98-117nC)</a:t>
          </a:r>
        </a:p>
      </dsp:txBody>
      <dsp:txXfrm>
        <a:off x="5731104" y="0"/>
        <a:ext cx="1363806" cy="1450975"/>
      </dsp:txXfrm>
    </dsp:sp>
    <dsp:sp modelId="{C779C78C-478C-41F5-8C70-380C6ED29828}">
      <dsp:nvSpPr>
        <dsp:cNvPr id="0" name=""/>
        <dsp:cNvSpPr/>
      </dsp:nvSpPr>
      <dsp:spPr>
        <a:xfrm>
          <a:off x="6231635" y="1632347"/>
          <a:ext cx="362743" cy="362743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85444B-61EA-4BB6-949C-0B3659DE056B}">
      <dsp:nvSpPr>
        <dsp:cNvPr id="0" name=""/>
        <dsp:cNvSpPr/>
      </dsp:nvSpPr>
      <dsp:spPr>
        <a:xfrm>
          <a:off x="2135" y="0"/>
          <a:ext cx="2095316" cy="5089748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100" kern="1200" dirty="0"/>
            <a:t>Zekerheid</a:t>
          </a:r>
          <a:br>
            <a:rPr lang="nl-BE" sz="2100" kern="1200" dirty="0"/>
          </a:br>
          <a:r>
            <a:rPr lang="nl-BE" sz="2100" kern="1200" dirty="0"/>
            <a:t>van het erfdeel </a:t>
          </a:r>
          <a:br>
            <a:rPr lang="nl-BE" sz="2100" kern="1200" dirty="0"/>
          </a:br>
          <a:r>
            <a:rPr lang="nl-BE" sz="2100" kern="1200" dirty="0"/>
            <a:t>(1:3-12)</a:t>
          </a:r>
        </a:p>
      </dsp:txBody>
      <dsp:txXfrm>
        <a:off x="2135" y="0"/>
        <a:ext cx="2095316" cy="1526924"/>
      </dsp:txXfrm>
    </dsp:sp>
    <dsp:sp modelId="{A9566391-5D29-4361-B260-1E1DA327E357}">
      <dsp:nvSpPr>
        <dsp:cNvPr id="0" name=""/>
        <dsp:cNvSpPr/>
      </dsp:nvSpPr>
      <dsp:spPr>
        <a:xfrm>
          <a:off x="211666" y="1527048"/>
          <a:ext cx="1676253" cy="74146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000" kern="1200" dirty="0"/>
            <a:t>Aanhef en</a:t>
          </a:r>
          <a:br>
            <a:rPr lang="nl-BE" sz="1000" kern="1200" dirty="0"/>
          </a:br>
          <a:r>
            <a:rPr lang="nl-BE" sz="1000" kern="1200" dirty="0"/>
            <a:t>zegenwens</a:t>
          </a:r>
          <a:br>
            <a:rPr lang="nl-BE" sz="1000" kern="1200" dirty="0"/>
          </a:br>
          <a:r>
            <a:rPr lang="nl-BE" sz="1000" kern="1200" dirty="0"/>
            <a:t>(1:1-2)</a:t>
          </a:r>
        </a:p>
      </dsp:txBody>
      <dsp:txXfrm>
        <a:off x="233383" y="1548765"/>
        <a:ext cx="1632819" cy="698033"/>
      </dsp:txXfrm>
    </dsp:sp>
    <dsp:sp modelId="{9668F86C-C07B-4CF9-BC31-D12466B53586}">
      <dsp:nvSpPr>
        <dsp:cNvPr id="0" name=""/>
        <dsp:cNvSpPr/>
      </dsp:nvSpPr>
      <dsp:spPr>
        <a:xfrm>
          <a:off x="211666" y="2382588"/>
          <a:ext cx="1676253" cy="74146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000" kern="1200" dirty="0"/>
            <a:t>God de Vader</a:t>
          </a:r>
          <a:br>
            <a:rPr lang="nl-BE" sz="1000" kern="1200" dirty="0"/>
          </a:br>
          <a:r>
            <a:rPr lang="nl-BE" sz="1000" kern="1200" dirty="0"/>
            <a:t>(1:3-7)</a:t>
          </a:r>
        </a:p>
      </dsp:txBody>
      <dsp:txXfrm>
        <a:off x="233383" y="2404305"/>
        <a:ext cx="1632819" cy="698033"/>
      </dsp:txXfrm>
    </dsp:sp>
    <dsp:sp modelId="{6D2A8004-730D-4825-8121-865DB58E28EA}">
      <dsp:nvSpPr>
        <dsp:cNvPr id="0" name=""/>
        <dsp:cNvSpPr/>
      </dsp:nvSpPr>
      <dsp:spPr>
        <a:xfrm>
          <a:off x="211666" y="3238128"/>
          <a:ext cx="1676253" cy="74146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000" kern="1200" dirty="0"/>
            <a:t>God de Zoon</a:t>
          </a:r>
          <a:br>
            <a:rPr lang="nl-BE" sz="1000" kern="1200" dirty="0"/>
          </a:br>
          <a:r>
            <a:rPr lang="nl-BE" sz="1000" kern="1200" dirty="0"/>
            <a:t>(1:8-9)</a:t>
          </a:r>
        </a:p>
      </dsp:txBody>
      <dsp:txXfrm>
        <a:off x="233383" y="3259845"/>
        <a:ext cx="1632819" cy="698033"/>
      </dsp:txXfrm>
    </dsp:sp>
    <dsp:sp modelId="{8F3EAC38-7D21-4DBE-B9AA-4B3338257D48}">
      <dsp:nvSpPr>
        <dsp:cNvPr id="0" name=""/>
        <dsp:cNvSpPr/>
      </dsp:nvSpPr>
      <dsp:spPr>
        <a:xfrm>
          <a:off x="211666" y="4093668"/>
          <a:ext cx="1676253" cy="74146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000" kern="1200" dirty="0"/>
            <a:t>God de Geest</a:t>
          </a:r>
          <a:br>
            <a:rPr lang="nl-BE" sz="1000" kern="1200" dirty="0"/>
          </a:br>
          <a:r>
            <a:rPr lang="nl-BE" sz="1000" kern="1200" dirty="0"/>
            <a:t>(1:10-12)</a:t>
          </a:r>
        </a:p>
      </dsp:txBody>
      <dsp:txXfrm>
        <a:off x="233383" y="4115385"/>
        <a:ext cx="1632819" cy="698033"/>
      </dsp:txXfrm>
    </dsp:sp>
    <dsp:sp modelId="{4CB35177-FCD9-4907-BF9D-91E7EE0114C2}">
      <dsp:nvSpPr>
        <dsp:cNvPr id="0" name=""/>
        <dsp:cNvSpPr/>
      </dsp:nvSpPr>
      <dsp:spPr>
        <a:xfrm>
          <a:off x="2254600" y="0"/>
          <a:ext cx="2095316" cy="5089748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100" kern="1200" dirty="0"/>
            <a:t>Consequenties van het erfdeel (1:13-2:10)</a:t>
          </a:r>
        </a:p>
      </dsp:txBody>
      <dsp:txXfrm>
        <a:off x="2254600" y="0"/>
        <a:ext cx="2095316" cy="1526924"/>
      </dsp:txXfrm>
    </dsp:sp>
    <dsp:sp modelId="{12377CD9-55EE-47F9-A651-C9CC347B92CC}">
      <dsp:nvSpPr>
        <dsp:cNvPr id="0" name=""/>
        <dsp:cNvSpPr/>
      </dsp:nvSpPr>
      <dsp:spPr>
        <a:xfrm>
          <a:off x="2464132" y="1527359"/>
          <a:ext cx="1676253" cy="999931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000" kern="1200" dirty="0"/>
            <a:t>Wandel in heiligheid </a:t>
          </a:r>
          <a:br>
            <a:rPr lang="nl-BE" sz="1000" kern="1200" dirty="0"/>
          </a:br>
          <a:r>
            <a:rPr lang="nl-BE" sz="1000" kern="1200" dirty="0"/>
            <a:t>(1:13-2:3)</a:t>
          </a:r>
        </a:p>
      </dsp:txBody>
      <dsp:txXfrm>
        <a:off x="2493419" y="1556646"/>
        <a:ext cx="1617679" cy="941357"/>
      </dsp:txXfrm>
    </dsp:sp>
    <dsp:sp modelId="{20167DF9-4190-4693-B00B-C7282EA6DF2D}">
      <dsp:nvSpPr>
        <dsp:cNvPr id="0" name=""/>
        <dsp:cNvSpPr/>
      </dsp:nvSpPr>
      <dsp:spPr>
        <a:xfrm>
          <a:off x="2464132" y="2681126"/>
          <a:ext cx="1676253" cy="999931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000" kern="1200" dirty="0"/>
            <a:t>De verworpen Steen </a:t>
          </a:r>
          <a:br>
            <a:rPr lang="nl-BE" sz="1000" kern="1200" dirty="0"/>
          </a:br>
          <a:r>
            <a:rPr lang="nl-BE" sz="1000" kern="1200" dirty="0"/>
            <a:t>(2:4-8)</a:t>
          </a:r>
        </a:p>
      </dsp:txBody>
      <dsp:txXfrm>
        <a:off x="2493419" y="2710413"/>
        <a:ext cx="1617679" cy="941357"/>
      </dsp:txXfrm>
    </dsp:sp>
    <dsp:sp modelId="{21868C5A-256C-4E11-B959-4263F9D11E61}">
      <dsp:nvSpPr>
        <dsp:cNvPr id="0" name=""/>
        <dsp:cNvSpPr/>
      </dsp:nvSpPr>
      <dsp:spPr>
        <a:xfrm>
          <a:off x="2464132" y="3834893"/>
          <a:ext cx="1676253" cy="999931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000" kern="1200" dirty="0"/>
            <a:t>De voorrechten van de christenen</a:t>
          </a:r>
          <a:br>
            <a:rPr lang="nl-BE" sz="1000" kern="1200" dirty="0"/>
          </a:br>
          <a:r>
            <a:rPr lang="nl-BE" sz="1000" kern="1200" dirty="0"/>
            <a:t>(2:9-10)</a:t>
          </a:r>
        </a:p>
      </dsp:txBody>
      <dsp:txXfrm>
        <a:off x="2493419" y="3864180"/>
        <a:ext cx="1617679" cy="941357"/>
      </dsp:txXfrm>
    </dsp:sp>
    <dsp:sp modelId="{5995F40F-CC2D-407D-A9EB-7C42A9291383}">
      <dsp:nvSpPr>
        <dsp:cNvPr id="0" name=""/>
        <dsp:cNvSpPr/>
      </dsp:nvSpPr>
      <dsp:spPr>
        <a:xfrm>
          <a:off x="4507066" y="0"/>
          <a:ext cx="2095316" cy="5089748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100" kern="1200" dirty="0"/>
            <a:t>Geliefden:</a:t>
          </a:r>
          <a:br>
            <a:rPr lang="nl-BE" sz="2100" kern="1200" dirty="0"/>
          </a:br>
          <a:r>
            <a:rPr lang="nl-BE" sz="2100" kern="1200" dirty="0"/>
            <a:t>Gods heerlijkheid zichtbaar</a:t>
          </a:r>
          <a:br>
            <a:rPr lang="nl-BE" sz="2100" kern="1200" dirty="0"/>
          </a:br>
          <a:r>
            <a:rPr lang="nl-BE" sz="2100" kern="1200" dirty="0"/>
            <a:t>(2:11-3:7)</a:t>
          </a:r>
        </a:p>
      </dsp:txBody>
      <dsp:txXfrm>
        <a:off x="4507066" y="0"/>
        <a:ext cx="2095316" cy="1526924"/>
      </dsp:txXfrm>
    </dsp:sp>
    <dsp:sp modelId="{27F24E0A-4B94-4CAE-B51E-9E2C44E21B4D}">
      <dsp:nvSpPr>
        <dsp:cNvPr id="0" name=""/>
        <dsp:cNvSpPr/>
      </dsp:nvSpPr>
      <dsp:spPr>
        <a:xfrm>
          <a:off x="4716598" y="1528415"/>
          <a:ext cx="1676253" cy="1534628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t" anchorCtr="0">
          <a:noAutofit/>
        </a:bodyPr>
        <a:lstStyle/>
        <a:p>
          <a:pPr marL="0" lvl="0" indent="0" algn="l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000" kern="1200"/>
            <a:t>Christen…</a:t>
          </a:r>
          <a:endParaRPr lang="nl-BE" sz="1000" kern="1200" dirty="0"/>
        </a:p>
        <a:p>
          <a:pPr marL="57150" lvl="1" indent="-57150" algn="l" defTabSz="355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800" kern="1200"/>
            <a:t>in </a:t>
          </a:r>
          <a:r>
            <a:rPr lang="nl-BE" sz="800" kern="1200" dirty="0"/>
            <a:t>de samenleving (2:11-12)</a:t>
          </a:r>
        </a:p>
        <a:p>
          <a:pPr marL="57150" lvl="1" indent="-57150" algn="l" defTabSz="355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800" kern="1200" dirty="0"/>
            <a:t>en de overheid (2:13-17)</a:t>
          </a:r>
        </a:p>
        <a:p>
          <a:pPr marL="57150" lvl="1" indent="-57150" algn="l" defTabSz="355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800" kern="1200" dirty="0"/>
            <a:t>en de werkgever (2:18-25)</a:t>
          </a:r>
        </a:p>
        <a:p>
          <a:pPr marL="57150" lvl="1" indent="-57150" algn="l" defTabSz="355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800" kern="1200" dirty="0"/>
            <a:t>en de partner (3:1-7)</a:t>
          </a:r>
        </a:p>
        <a:p>
          <a:pPr marL="57150" lvl="1" indent="-57150" algn="l" defTabSz="355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800" kern="1200" dirty="0"/>
            <a:t>en de samenleving (3:8-12)</a:t>
          </a:r>
        </a:p>
      </dsp:txBody>
      <dsp:txXfrm>
        <a:off x="4761546" y="1573363"/>
        <a:ext cx="1586357" cy="1444732"/>
      </dsp:txXfrm>
    </dsp:sp>
    <dsp:sp modelId="{43F437AD-7412-40D5-87E1-56BAB2EC8865}">
      <dsp:nvSpPr>
        <dsp:cNvPr id="0" name=""/>
        <dsp:cNvSpPr/>
      </dsp:nvSpPr>
      <dsp:spPr>
        <a:xfrm>
          <a:off x="4716598" y="3299140"/>
          <a:ext cx="1676253" cy="1534628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t" anchorCtr="0">
          <a:noAutofit/>
        </a:bodyPr>
        <a:lstStyle/>
        <a:p>
          <a:pPr marL="0" lvl="0" indent="0" algn="l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000" kern="1200" dirty="0"/>
            <a:t>Gods heerlijkheid tegenover het kwaad (3:13-4:11)</a:t>
          </a:r>
        </a:p>
        <a:p>
          <a:pPr marL="57150" lvl="1" indent="-57150" algn="l" defTabSz="355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800" kern="1200" dirty="0"/>
            <a:t>Christus als voorbeeld (3:18-22)</a:t>
          </a:r>
        </a:p>
        <a:p>
          <a:pPr marL="57150" lvl="1" indent="-57150" algn="l" defTabSz="355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800" kern="1200" dirty="0"/>
            <a:t>Afkeer van het kwaad (4:1-6)</a:t>
          </a:r>
        </a:p>
        <a:p>
          <a:pPr marL="57150" lvl="1" indent="-57150" algn="l" defTabSz="355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800" kern="1200" dirty="0"/>
            <a:t>Gods heerlijkheid en lofzang (4:7-11)</a:t>
          </a:r>
        </a:p>
      </dsp:txBody>
      <dsp:txXfrm>
        <a:off x="4761546" y="3344088"/>
        <a:ext cx="1586357" cy="1444732"/>
      </dsp:txXfrm>
    </dsp:sp>
    <dsp:sp modelId="{F61E8B9E-1071-4255-A41B-8D80E23EDA3F}">
      <dsp:nvSpPr>
        <dsp:cNvPr id="0" name=""/>
        <dsp:cNvSpPr/>
      </dsp:nvSpPr>
      <dsp:spPr>
        <a:xfrm>
          <a:off x="6759531" y="0"/>
          <a:ext cx="2095316" cy="5089748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100" kern="1200" dirty="0"/>
            <a:t>Geliefden:</a:t>
          </a:r>
          <a:br>
            <a:rPr lang="nl-BE" sz="2100" kern="1200" dirty="0"/>
          </a:br>
          <a:r>
            <a:rPr lang="nl-BE" sz="2100" kern="1200" dirty="0"/>
            <a:t>Strijd voor Gods heerlijkheid (4:12-5:11)</a:t>
          </a:r>
        </a:p>
      </dsp:txBody>
      <dsp:txXfrm>
        <a:off x="6759531" y="0"/>
        <a:ext cx="2095316" cy="1526924"/>
      </dsp:txXfrm>
    </dsp:sp>
    <dsp:sp modelId="{7E461971-3731-4BF8-9CA5-CF73B34CF4E2}">
      <dsp:nvSpPr>
        <dsp:cNvPr id="0" name=""/>
        <dsp:cNvSpPr/>
      </dsp:nvSpPr>
      <dsp:spPr>
        <a:xfrm>
          <a:off x="6969063" y="1527359"/>
          <a:ext cx="1676253" cy="999931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000" kern="1200"/>
            <a:t>Strijd voor Gods heerlijkheid (4:12-19)</a:t>
          </a:r>
        </a:p>
      </dsp:txBody>
      <dsp:txXfrm>
        <a:off x="6998350" y="1556646"/>
        <a:ext cx="1617679" cy="941357"/>
      </dsp:txXfrm>
    </dsp:sp>
    <dsp:sp modelId="{31F4F6B7-1AEE-4A2E-A1A2-2540C0BF81AD}">
      <dsp:nvSpPr>
        <dsp:cNvPr id="0" name=""/>
        <dsp:cNvSpPr/>
      </dsp:nvSpPr>
      <dsp:spPr>
        <a:xfrm>
          <a:off x="6969063" y="2681126"/>
          <a:ext cx="1676253" cy="999931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t" anchorCtr="0">
          <a:noAutofit/>
        </a:bodyPr>
        <a:lstStyle/>
        <a:p>
          <a:pPr marL="0" lvl="0" indent="0" algn="l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000" kern="1200"/>
            <a:t>Denk aan het erfdeel (5:1-11)</a:t>
          </a:r>
        </a:p>
        <a:p>
          <a:pPr marL="57150" lvl="1" indent="-57150" algn="l" defTabSz="355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800" kern="1200" dirty="0"/>
            <a:t>Verantwoordelijkheid van de oudsten (5:1-4)</a:t>
          </a:r>
        </a:p>
        <a:p>
          <a:pPr marL="57150" lvl="1" indent="-57150" algn="l" defTabSz="355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800" kern="1200" dirty="0"/>
            <a:t>Verantwoordelijkheid van de anderen (5:5-10)</a:t>
          </a:r>
        </a:p>
        <a:p>
          <a:pPr marL="57150" lvl="1" indent="-57150" algn="l" defTabSz="355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800" kern="1200" dirty="0"/>
            <a:t>Lofzang (5:11)</a:t>
          </a:r>
        </a:p>
      </dsp:txBody>
      <dsp:txXfrm>
        <a:off x="6998350" y="2710413"/>
        <a:ext cx="1617679" cy="941357"/>
      </dsp:txXfrm>
    </dsp:sp>
    <dsp:sp modelId="{A80941EE-5942-4C61-932B-70E6E7D9CAEE}">
      <dsp:nvSpPr>
        <dsp:cNvPr id="0" name=""/>
        <dsp:cNvSpPr/>
      </dsp:nvSpPr>
      <dsp:spPr>
        <a:xfrm>
          <a:off x="6969063" y="3834893"/>
          <a:ext cx="1676253" cy="999931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000" kern="1200" dirty="0"/>
            <a:t>Zegenwens (5:12-14)</a:t>
          </a:r>
        </a:p>
      </dsp:txBody>
      <dsp:txXfrm>
        <a:off x="6998350" y="3864180"/>
        <a:ext cx="1617679" cy="9413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A25F77-9D03-445E-9715-5FC0D564FCFF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C2164C-9A06-44E9-B44C-B8B034C7459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06239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C2164C-9A06-44E9-B44C-B8B034C7459D}" type="slidenum">
              <a:rPr lang="nl-BE" smtClean="0"/>
              <a:t>4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36551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35302"/>
            <a:ext cx="6858000" cy="19896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001698"/>
            <a:ext cx="6858000" cy="137980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59033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80723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91243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80465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02626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87443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27718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79340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329737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61585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26384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76076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ECC07320-C2CA-4E29-8481-9D9E143C77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5715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535305" y="619539"/>
            <a:ext cx="2980039" cy="3076690"/>
          </a:xfrm>
          <a:noFill/>
        </p:spPr>
        <p:txBody>
          <a:bodyPr>
            <a:normAutofit/>
          </a:bodyPr>
          <a:lstStyle/>
          <a:p>
            <a:pPr algn="l"/>
            <a:r>
              <a:rPr lang="nl-BE" sz="4100" dirty="0"/>
              <a:t>1 Petrus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5535306" y="3857695"/>
            <a:ext cx="2980039" cy="1237765"/>
          </a:xfrm>
          <a:noFill/>
        </p:spPr>
        <p:txBody>
          <a:bodyPr>
            <a:normAutofit/>
          </a:bodyPr>
          <a:lstStyle/>
          <a:p>
            <a:pPr algn="l"/>
            <a:r>
              <a:rPr lang="nl-BE" dirty="0"/>
              <a:t>dr. Raymond R. Hausoul</a:t>
            </a:r>
          </a:p>
        </p:txBody>
      </p:sp>
      <p:pic>
        <p:nvPicPr>
          <p:cNvPr id="1026" name="Picture 2" descr="Afbeelding met verbruiksartikelen voor kantoor, overdekt, schaar, papier&#10;&#10;Door AI gegenereerde inhoud is mogelijk onjuist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07" r="1" b="1"/>
          <a:stretch>
            <a:fillRect/>
          </a:stretch>
        </p:blipFill>
        <p:spPr bwMode="auto">
          <a:xfrm>
            <a:off x="20" y="10"/>
            <a:ext cx="5244655" cy="5714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9155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737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0623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BE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3011638"/>
              </p:ext>
            </p:extLst>
          </p:nvPr>
        </p:nvGraphicFramePr>
        <p:xfrm>
          <a:off x="628650" y="1520825"/>
          <a:ext cx="7886700" cy="36274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60587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179512" y="0"/>
            <a:ext cx="8507288" cy="889000"/>
          </a:xfrm>
        </p:spPr>
        <p:txBody>
          <a:bodyPr/>
          <a:lstStyle/>
          <a:p>
            <a:r>
              <a:rPr lang="nl-BE" dirty="0"/>
              <a:t>De brief van 1 Petrus</a:t>
            </a:r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4266936"/>
              </p:ext>
            </p:extLst>
          </p:nvPr>
        </p:nvGraphicFramePr>
        <p:xfrm>
          <a:off x="179512" y="625252"/>
          <a:ext cx="8856984" cy="50897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06879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Heengegaan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nl-BE" sz="1800" dirty="0"/>
              <a:t>Lichamelijk gedood en door de Geest levend gemaakt (3:18b).</a:t>
            </a:r>
          </a:p>
          <a:p>
            <a:endParaRPr lang="nl-BE" sz="1800" dirty="0"/>
          </a:p>
          <a:p>
            <a:r>
              <a:rPr lang="nl-BE" sz="1800" dirty="0"/>
              <a:t>A – Christus’ overwinning: Is </a:t>
            </a:r>
            <a:r>
              <a:rPr lang="nl-BE" sz="1800" b="1" dirty="0"/>
              <a:t>heengegaan</a:t>
            </a:r>
            <a:r>
              <a:rPr lang="nl-BE" sz="1800" dirty="0"/>
              <a:t> [π</a:t>
            </a:r>
            <a:r>
              <a:rPr lang="nl-BE" sz="1800" dirty="0" err="1"/>
              <a:t>ορεύομ</a:t>
            </a:r>
            <a:r>
              <a:rPr lang="nl-BE" sz="1800" dirty="0"/>
              <a:t>αι, </a:t>
            </a:r>
            <a:r>
              <a:rPr lang="nl-BE" sz="1800" i="1" dirty="0"/>
              <a:t>poreuomai</a:t>
            </a:r>
            <a:r>
              <a:rPr lang="nl-BE" sz="1800" dirty="0"/>
              <a:t>] en verkondigde aan de geesten in gevangenschap (3:19).</a:t>
            </a:r>
          </a:p>
          <a:p>
            <a:pPr lvl="1"/>
            <a:r>
              <a:rPr lang="nl-BE" sz="1800" dirty="0">
                <a:solidFill>
                  <a:schemeClr val="tx1"/>
                </a:solidFill>
              </a:rPr>
              <a:t>B – Redding van mensen: Noach en de ark waarin acht mensen van het water werden gered (3:20).</a:t>
            </a:r>
          </a:p>
          <a:p>
            <a:pPr lvl="1"/>
            <a:r>
              <a:rPr lang="nl-BE" sz="1800" dirty="0">
                <a:solidFill>
                  <a:schemeClr val="tx1"/>
                </a:solidFill>
              </a:rPr>
              <a:t>B’ – Redding van mensen: De waterdoop redt jullie van de corrupte wereld door de opstanding van Christus (3:21). </a:t>
            </a:r>
          </a:p>
          <a:p>
            <a:r>
              <a:rPr lang="nl-BE" sz="1800" dirty="0"/>
              <a:t>A’ – Christus’ overwinning: Is </a:t>
            </a:r>
            <a:r>
              <a:rPr lang="nl-BE" sz="1800" b="1" dirty="0"/>
              <a:t>heengegaan</a:t>
            </a:r>
            <a:r>
              <a:rPr lang="nl-BE" sz="1800" dirty="0"/>
              <a:t> [π</a:t>
            </a:r>
            <a:r>
              <a:rPr lang="nl-BE" sz="1800" dirty="0" err="1"/>
              <a:t>ορεύομ</a:t>
            </a:r>
            <a:r>
              <a:rPr lang="nl-BE" sz="1800" dirty="0"/>
              <a:t>αι, </a:t>
            </a:r>
            <a:r>
              <a:rPr lang="nl-BE" sz="1800" i="1" dirty="0"/>
              <a:t>poreuomai</a:t>
            </a:r>
            <a:r>
              <a:rPr lang="nl-BE" sz="1800" dirty="0"/>
              <a:t>] en ten hemel gevaren, terwijl engelen, autoriteiten en machten aan Hem onderworpen zijn’ (3:22).</a:t>
            </a:r>
          </a:p>
        </p:txBody>
      </p:sp>
    </p:spTree>
    <p:extLst>
      <p:ext uri="{BB962C8B-B14F-4D97-AF65-F5344CB8AC3E}">
        <p14:creationId xmlns:p14="http://schemas.microsoft.com/office/powerpoint/2010/main" val="9710567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a">
  <a:themeElements>
    <a:clrScheme name="Office 2013 - 2022 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1959</TotalTime>
  <Words>342</Words>
  <Application>Microsoft Office PowerPoint</Application>
  <PresentationFormat>Diavoorstelling (16:10)</PresentationFormat>
  <Paragraphs>43</Paragraphs>
  <Slides>5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2013 - 2022 Thema</vt:lpstr>
      <vt:lpstr>1 Petrus</vt:lpstr>
      <vt:lpstr>PowerPoint-presentatie</vt:lpstr>
      <vt:lpstr>PowerPoint-presentatie</vt:lpstr>
      <vt:lpstr>De brief van 1 Petrus</vt:lpstr>
      <vt:lpstr>Heengegaan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RRH</dc:creator>
  <cp:lastModifiedBy>Raymond  Hausoul</cp:lastModifiedBy>
  <cp:revision>158</cp:revision>
  <dcterms:created xsi:type="dcterms:W3CDTF">2019-09-04T13:46:42Z</dcterms:created>
  <dcterms:modified xsi:type="dcterms:W3CDTF">2025-10-13T12:58:03Z</dcterms:modified>
</cp:coreProperties>
</file>